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2"/>
  </p:notesMasterIdLst>
  <p:handoutMasterIdLst>
    <p:handoutMasterId r:id="rId23"/>
  </p:handoutMasterIdLst>
  <p:sldIdLst>
    <p:sldId id="257" r:id="rId3"/>
    <p:sldId id="258" r:id="rId4"/>
    <p:sldId id="327" r:id="rId5"/>
    <p:sldId id="262" r:id="rId6"/>
    <p:sldId id="272" r:id="rId7"/>
    <p:sldId id="336" r:id="rId8"/>
    <p:sldId id="326" r:id="rId9"/>
    <p:sldId id="328" r:id="rId10"/>
    <p:sldId id="329" r:id="rId11"/>
    <p:sldId id="316" r:id="rId12"/>
    <p:sldId id="310" r:id="rId13"/>
    <p:sldId id="301" r:id="rId14"/>
    <p:sldId id="330" r:id="rId15"/>
    <p:sldId id="331" r:id="rId16"/>
    <p:sldId id="311" r:id="rId17"/>
    <p:sldId id="333" r:id="rId18"/>
    <p:sldId id="334" r:id="rId19"/>
    <p:sldId id="335" r:id="rId20"/>
    <p:sldId id="25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11" autoAdjust="0"/>
    <p:restoredTop sz="86486" autoAdjust="0"/>
  </p:normalViewPr>
  <p:slideViewPr>
    <p:cSldViewPr snapToGrid="0">
      <p:cViewPr varScale="1">
        <p:scale>
          <a:sx n="49" d="100"/>
          <a:sy n="49" d="100"/>
        </p:scale>
        <p:origin x="91" y="466"/>
      </p:cViewPr>
      <p:guideLst/>
    </p:cSldViewPr>
  </p:slideViewPr>
  <p:notesTextViewPr>
    <p:cViewPr>
      <p:scale>
        <a:sx n="100" d="100"/>
        <a:sy n="100" d="100"/>
      </p:scale>
      <p:origin x="0" y="-27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שי זק" userId="9a8cd1f7-4e0d-4eea-af2e-5a9998c1492e" providerId="ADAL" clId="{777CD321-62E2-4DD5-89F5-7C28F46EB2D6}"/>
    <pc:docChg chg="modSld">
      <pc:chgData name="שי זק" userId="9a8cd1f7-4e0d-4eea-af2e-5a9998c1492e" providerId="ADAL" clId="{777CD321-62E2-4DD5-89F5-7C28F46EB2D6}" dt="2024-05-25T15:29:15.822" v="4" actId="20577"/>
      <pc:docMkLst>
        <pc:docMk/>
      </pc:docMkLst>
      <pc:sldChg chg="modNotesTx">
        <pc:chgData name="שי זק" userId="9a8cd1f7-4e0d-4eea-af2e-5a9998c1492e" providerId="ADAL" clId="{777CD321-62E2-4DD5-89F5-7C28F46EB2D6}" dt="2024-05-25T15:28:54.131" v="0" actId="20577"/>
        <pc:sldMkLst>
          <pc:docMk/>
          <pc:sldMk cId="1940360210" sldId="257"/>
        </pc:sldMkLst>
      </pc:sldChg>
      <pc:sldChg chg="modNotesTx">
        <pc:chgData name="שי זק" userId="9a8cd1f7-4e0d-4eea-af2e-5a9998c1492e" providerId="ADAL" clId="{777CD321-62E2-4DD5-89F5-7C28F46EB2D6}" dt="2024-05-25T15:28:58.661" v="1" actId="20577"/>
        <pc:sldMkLst>
          <pc:docMk/>
          <pc:sldMk cId="773048326" sldId="258"/>
        </pc:sldMkLst>
      </pc:sldChg>
      <pc:sldChg chg="modNotesTx">
        <pc:chgData name="שי זק" userId="9a8cd1f7-4e0d-4eea-af2e-5a9998c1492e" providerId="ADAL" clId="{777CD321-62E2-4DD5-89F5-7C28F46EB2D6}" dt="2024-05-25T15:29:15.822" v="4" actId="20577"/>
        <pc:sldMkLst>
          <pc:docMk/>
          <pc:sldMk cId="3369539518" sldId="311"/>
        </pc:sldMkLst>
      </pc:sldChg>
      <pc:sldChg chg="modNotesTx">
        <pc:chgData name="שי זק" userId="9a8cd1f7-4e0d-4eea-af2e-5a9998c1492e" providerId="ADAL" clId="{777CD321-62E2-4DD5-89F5-7C28F46EB2D6}" dt="2024-05-25T15:29:09.047" v="2" actId="20577"/>
        <pc:sldMkLst>
          <pc:docMk/>
          <pc:sldMk cId="1152884559" sldId="316"/>
        </pc:sldMkLst>
      </pc:sldChg>
      <pc:sldChg chg="modNotesTx">
        <pc:chgData name="שי זק" userId="9a8cd1f7-4e0d-4eea-af2e-5a9998c1492e" providerId="ADAL" clId="{777CD321-62E2-4DD5-89F5-7C28F46EB2D6}" dt="2024-05-25T15:29:12.046" v="3" actId="20577"/>
        <pc:sldMkLst>
          <pc:docMk/>
          <pc:sldMk cId="102901388" sldId="330"/>
        </pc:sldMkLst>
      </pc:sldChg>
    </pc:docChg>
  </pc:docChgLst>
  <pc:docChgLst>
    <pc:chgData name="שי זק" userId="9a8cd1f7-4e0d-4eea-af2e-5a9998c1492e" providerId="ADAL" clId="{06099ADD-0EDB-483D-8E35-461B799C9D20}"/>
    <pc:docChg chg="modSld">
      <pc:chgData name="שי זק" userId="9a8cd1f7-4e0d-4eea-af2e-5a9998c1492e" providerId="ADAL" clId="{06099ADD-0EDB-483D-8E35-461B799C9D20}" dt="2024-05-26T10:59:23.567" v="10"/>
      <pc:docMkLst>
        <pc:docMk/>
      </pc:docMkLst>
      <pc:sldChg chg="modNotesTx">
        <pc:chgData name="שי זק" userId="9a8cd1f7-4e0d-4eea-af2e-5a9998c1492e" providerId="ADAL" clId="{06099ADD-0EDB-483D-8E35-461B799C9D20}" dt="2024-05-26T10:58:16.152" v="0"/>
        <pc:sldMkLst>
          <pc:docMk/>
          <pc:sldMk cId="1940360210" sldId="257"/>
        </pc:sldMkLst>
      </pc:sldChg>
      <pc:sldChg chg="modNotesTx">
        <pc:chgData name="שי זק" userId="9a8cd1f7-4e0d-4eea-af2e-5a9998c1492e" providerId="ADAL" clId="{06099ADD-0EDB-483D-8E35-461B799C9D20}" dt="2024-05-26T10:58:22.918" v="1"/>
        <pc:sldMkLst>
          <pc:docMk/>
          <pc:sldMk cId="773048326" sldId="258"/>
        </pc:sldMkLst>
      </pc:sldChg>
      <pc:sldChg chg="modNotesTx">
        <pc:chgData name="שי זק" userId="9a8cd1f7-4e0d-4eea-af2e-5a9998c1492e" providerId="ADAL" clId="{06099ADD-0EDB-483D-8E35-461B799C9D20}" dt="2024-05-26T10:59:10.168" v="8"/>
        <pc:sldMkLst>
          <pc:docMk/>
          <pc:sldMk cId="2795123850" sldId="310"/>
        </pc:sldMkLst>
      </pc:sldChg>
      <pc:sldChg chg="modNotesTx">
        <pc:chgData name="שי זק" userId="9a8cd1f7-4e0d-4eea-af2e-5a9998c1492e" providerId="ADAL" clId="{06099ADD-0EDB-483D-8E35-461B799C9D20}" dt="2024-05-26T10:59:16.988" v="9"/>
        <pc:sldMkLst>
          <pc:docMk/>
          <pc:sldMk cId="3369539518" sldId="311"/>
        </pc:sldMkLst>
      </pc:sldChg>
      <pc:sldChg chg="modNotesTx">
        <pc:chgData name="שי זק" userId="9a8cd1f7-4e0d-4eea-af2e-5a9998c1492e" providerId="ADAL" clId="{06099ADD-0EDB-483D-8E35-461B799C9D20}" dt="2024-05-26T10:59:01.449" v="7"/>
        <pc:sldMkLst>
          <pc:docMk/>
          <pc:sldMk cId="1152884559" sldId="316"/>
        </pc:sldMkLst>
      </pc:sldChg>
      <pc:sldChg chg="modNotesTx">
        <pc:chgData name="שי זק" userId="9a8cd1f7-4e0d-4eea-af2e-5a9998c1492e" providerId="ADAL" clId="{06099ADD-0EDB-483D-8E35-461B799C9D20}" dt="2024-05-26T10:58:51.424" v="5"/>
        <pc:sldMkLst>
          <pc:docMk/>
          <pc:sldMk cId="2489455585" sldId="326"/>
        </pc:sldMkLst>
      </pc:sldChg>
      <pc:sldChg chg="modNotesTx">
        <pc:chgData name="שי זק" userId="9a8cd1f7-4e0d-4eea-af2e-5a9998c1492e" providerId="ADAL" clId="{06099ADD-0EDB-483D-8E35-461B799C9D20}" dt="2024-05-26T10:58:30.069" v="3"/>
        <pc:sldMkLst>
          <pc:docMk/>
          <pc:sldMk cId="2280265929" sldId="327"/>
        </pc:sldMkLst>
      </pc:sldChg>
      <pc:sldChg chg="modNotesTx">
        <pc:chgData name="שי זק" userId="9a8cd1f7-4e0d-4eea-af2e-5a9998c1492e" providerId="ADAL" clId="{06099ADD-0EDB-483D-8E35-461B799C9D20}" dt="2024-05-26T10:59:23.567" v="10"/>
        <pc:sldMkLst>
          <pc:docMk/>
          <pc:sldMk cId="3945882433" sldId="335"/>
        </pc:sldMkLst>
      </pc:sldChg>
      <pc:sldChg chg="modNotesTx">
        <pc:chgData name="שי זק" userId="9a8cd1f7-4e0d-4eea-af2e-5a9998c1492e" providerId="ADAL" clId="{06099ADD-0EDB-483D-8E35-461B799C9D20}" dt="2024-05-26T10:58:44.166" v="4"/>
        <pc:sldMkLst>
          <pc:docMk/>
          <pc:sldMk cId="3160602843" sldId="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0D6641-F276-A63F-DBE4-66465A28C1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9488EA0-9E9E-B7E6-6186-8C436B35BD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6DEC3-C182-4240-916B-5FB8BA63AEE7}" type="datetimeFigureOut">
              <a:rPr lang="en-US" smtClean="0"/>
              <a:t>5/26/2024</a:t>
            </a:fld>
            <a:endParaRPr lang="en-US"/>
          </a:p>
        </p:txBody>
      </p:sp>
      <p:sp>
        <p:nvSpPr>
          <p:cNvPr id="4" name="Footer Placeholder 3">
            <a:extLst>
              <a:ext uri="{FF2B5EF4-FFF2-40B4-BE49-F238E27FC236}">
                <a16:creationId xmlns:a16="http://schemas.microsoft.com/office/drawing/2014/main" id="{BF8AFDAF-1F76-66CD-3E0D-C119BC000F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150C6B-1452-789C-D1EE-6D43920841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7FE51C-0609-40C6-BE59-219B0A666D26}" type="slidenum">
              <a:rPr lang="en-US" smtClean="0"/>
              <a:t>‹#›</a:t>
            </a:fld>
            <a:endParaRPr lang="en-US"/>
          </a:p>
        </p:txBody>
      </p:sp>
    </p:spTree>
    <p:extLst>
      <p:ext uri="{BB962C8B-B14F-4D97-AF65-F5344CB8AC3E}">
        <p14:creationId xmlns:p14="http://schemas.microsoft.com/office/powerpoint/2010/main" val="4115733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77BBC-4EC2-4A69-9A23-A5EF25CDED70}"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2E48-71A5-4414-88FC-5598DA58BBF9}" type="slidenum">
              <a:rPr lang="en-US" smtClean="0"/>
              <a:t>‹#›</a:t>
            </a:fld>
            <a:endParaRPr lang="en-US"/>
          </a:p>
        </p:txBody>
      </p:sp>
    </p:spTree>
    <p:extLst>
      <p:ext uri="{BB962C8B-B14F-4D97-AF65-F5344CB8AC3E}">
        <p14:creationId xmlns:p14="http://schemas.microsoft.com/office/powerpoint/2010/main" val="240042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Hello everyone. My name is Shay </a:t>
            </a:r>
            <a:r>
              <a:rPr lang="en-US" sz="1800" kern="100" dirty="0" err="1">
                <a:effectLst/>
                <a:latin typeface="Aptos" panose="020B0004020202020204" pitchFamily="34" charset="0"/>
                <a:ea typeface="Aptos" panose="020B0004020202020204" pitchFamily="34" charset="0"/>
                <a:cs typeface="Arial" panose="020B0604020202020204" pitchFamily="34" charset="0"/>
              </a:rPr>
              <a:t>zak</a:t>
            </a:r>
            <a:r>
              <a:rPr lang="en-US" sz="1800" kern="100" dirty="0">
                <a:effectLst/>
                <a:latin typeface="Aptos" panose="020B0004020202020204" pitchFamily="34" charset="0"/>
                <a:ea typeface="Aptos" panose="020B0004020202020204" pitchFamily="34" charset="0"/>
                <a:cs typeface="Arial" panose="020B0604020202020204" pitchFamily="34" charset="0"/>
              </a:rPr>
              <a:t> and with me is Michael </a:t>
            </a:r>
            <a:r>
              <a:rPr lang="en-US" sz="1800" kern="100" dirty="0" err="1">
                <a:effectLst/>
                <a:latin typeface="Aptos" panose="020B0004020202020204" pitchFamily="34" charset="0"/>
                <a:ea typeface="Aptos" panose="020B0004020202020204" pitchFamily="34" charset="0"/>
                <a:cs typeface="Arial" panose="020B0604020202020204" pitchFamily="34" charset="0"/>
              </a:rPr>
              <a:t>Ioffe</a:t>
            </a:r>
            <a:r>
              <a:rPr lang="en-US" sz="1800" kern="100" dirty="0">
                <a:effectLst/>
                <a:latin typeface="Aptos" panose="020B0004020202020204" pitchFamily="34" charset="0"/>
                <a:ea typeface="Aptos" panose="020B0004020202020204" pitchFamily="34" charset="0"/>
                <a:cs typeface="Arial" panose="020B0604020202020204" pitchFamily="34" charset="0"/>
              </a:rPr>
              <a:t>. Today, we are excited to share our project, Sonic Cipher. </a:t>
            </a:r>
          </a:p>
          <a:p>
            <a:endParaRPr lang="en-US" dirty="0"/>
          </a:p>
        </p:txBody>
      </p:sp>
      <p:sp>
        <p:nvSpPr>
          <p:cNvPr id="4" name="Slide Number Placeholder 3"/>
          <p:cNvSpPr>
            <a:spLocks noGrp="1"/>
          </p:cNvSpPr>
          <p:nvPr>
            <p:ph type="sldNum" sz="quarter" idx="5"/>
          </p:nvPr>
        </p:nvSpPr>
        <p:spPr/>
        <p:txBody>
          <a:bodyPr/>
          <a:lstStyle/>
          <a:p>
            <a:fld id="{74B32E48-71A5-4414-88FC-5598DA58BBF9}" type="slidenum">
              <a:rPr lang="en-US" smtClean="0"/>
              <a:t>1</a:t>
            </a:fld>
            <a:endParaRPr lang="en-US"/>
          </a:p>
        </p:txBody>
      </p:sp>
    </p:spTree>
    <p:extLst>
      <p:ext uri="{BB962C8B-B14F-4D97-AF65-F5344CB8AC3E}">
        <p14:creationId xmlns:p14="http://schemas.microsoft.com/office/powerpoint/2010/main" val="29077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2830209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endParaRPr lang="en-US" dirty="0"/>
          </a:p>
        </p:txBody>
      </p:sp>
    </p:spTree>
    <p:extLst>
      <p:ext uri="{BB962C8B-B14F-4D97-AF65-F5344CB8AC3E}">
        <p14:creationId xmlns:p14="http://schemas.microsoft.com/office/powerpoint/2010/main" val="156613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907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Now lets talk about the implementations in our project. For the frontend, we use </a:t>
            </a:r>
            <a:r>
              <a:rPr lang="en-US" sz="1800" kern="100" dirty="0" err="1">
                <a:effectLst/>
                <a:latin typeface="Aptos" panose="020B0004020202020204" pitchFamily="34" charset="0"/>
                <a:ea typeface="Aptos" panose="020B0004020202020204" pitchFamily="34" charset="0"/>
                <a:cs typeface="Arial" panose="020B0604020202020204" pitchFamily="34" charset="0"/>
              </a:rPr>
              <a:t>Preact</a:t>
            </a:r>
            <a:r>
              <a:rPr lang="en-US" sz="1800" kern="100" dirty="0">
                <a:effectLst/>
                <a:latin typeface="Aptos" panose="020B0004020202020204" pitchFamily="34" charset="0"/>
                <a:ea typeface="Aptos" panose="020B0004020202020204" pitchFamily="34" charset="0"/>
                <a:cs typeface="Arial" panose="020B0604020202020204" pitchFamily="34" charset="0"/>
              </a:rPr>
              <a:t>, which is lightweight and efficient, ideal for our application. We also use Tailwind CSS for styling, allowing us to create custom designs quickly and maintain a consistent look and feel. The backend is built with Node.js, which helps us handle API requests and manage data more smoothly. This combination of </a:t>
            </a:r>
            <a:r>
              <a:rPr lang="en-US" sz="1800" kern="100" dirty="0" err="1">
                <a:effectLst/>
                <a:latin typeface="Aptos" panose="020B0004020202020204" pitchFamily="34" charset="0"/>
                <a:ea typeface="Aptos" panose="020B0004020202020204" pitchFamily="34" charset="0"/>
                <a:cs typeface="Arial" panose="020B0604020202020204" pitchFamily="34" charset="0"/>
              </a:rPr>
              <a:t>Preact</a:t>
            </a:r>
            <a:r>
              <a:rPr lang="en-US" sz="1800" kern="100" dirty="0">
                <a:effectLst/>
                <a:latin typeface="Aptos" panose="020B0004020202020204" pitchFamily="34" charset="0"/>
                <a:ea typeface="Aptos" panose="020B0004020202020204" pitchFamily="34" charset="0"/>
                <a:cs typeface="Arial" panose="020B0604020202020204" pitchFamily="34" charset="0"/>
              </a:rPr>
              <a:t>, Tailwind CSS, and Node.js will promise that our application is responsive, scalable, and provides a good user experience with real-time translations and secure data handling.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8227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646991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350312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We will thoroughly test both the frontend and backend of our application. For the frontend, we will focus on testing voice capture, speech-to-text conversion, translation accuracy, and text-to-speech playback. We will also ensure compatibility across different devices and browsers. For the backend, we will test response times, latency, API call speed, and scalability under heavy user loads. This comprehensive testing plan will ensure that our application is reliable, performs well, and provides a great user experience.</a:t>
            </a:r>
          </a:p>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413692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beab7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beab7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lvl="0" indent="0" algn="l" rtl="1">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In our connected world where people use the internet all the time, it important to communicate easily, even if we speak in different languages. Our project is a web application that translates speech into text in real time and then translate it into another language. We use powerful tools like google speech to text, google translate, </a:t>
            </a:r>
            <a:r>
              <a:rPr lang="en-US" sz="1800" kern="100" dirty="0" err="1">
                <a:effectLst/>
                <a:latin typeface="Aptos" panose="020B0004020202020204" pitchFamily="34" charset="0"/>
                <a:ea typeface="Aptos" panose="020B0004020202020204" pitchFamily="34" charset="0"/>
                <a:cs typeface="Arial" panose="020B0604020202020204" pitchFamily="34" charset="0"/>
              </a:rPr>
              <a:t>openAI</a:t>
            </a:r>
            <a:r>
              <a:rPr lang="en-US" sz="1800" kern="100" dirty="0">
                <a:effectLst/>
                <a:latin typeface="Aptos" panose="020B0004020202020204" pitchFamily="34" charset="0"/>
                <a:ea typeface="Aptos" panose="020B0004020202020204" pitchFamily="34" charset="0"/>
                <a:cs typeface="Arial" panose="020B0604020202020204" pitchFamily="34" charset="0"/>
              </a:rPr>
              <a:t> ChatGPT. This app will help people understand each other better and make the communication between other languages much easier.</a:t>
            </a:r>
          </a:p>
          <a:p>
            <a:pPr marL="0" marR="0">
              <a:lnSpc>
                <a:spcPct val="107000"/>
              </a:lnSpc>
              <a:spcBef>
                <a:spcPts val="0"/>
              </a:spcBef>
              <a:spcAft>
                <a:spcPts val="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35CAE3CE-8B52-4167-B712-853E4A89DE5F}" type="slidenum">
              <a:rPr lang="en-US" smtClean="0"/>
              <a:t>2</a:t>
            </a:fld>
            <a:endParaRPr lang="en-US"/>
          </a:p>
        </p:txBody>
      </p:sp>
    </p:spTree>
    <p:extLst>
      <p:ext uri="{BB962C8B-B14F-4D97-AF65-F5344CB8AC3E}">
        <p14:creationId xmlns:p14="http://schemas.microsoft.com/office/powerpoint/2010/main" val="396403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Our project's main goal is to Overcome language obstacles with real-time translation. We want to make communication smooth and accessible on all platforms. To do this, we use </a:t>
            </a:r>
            <a:r>
              <a:rPr lang="en-US" sz="1800" kern="100" dirty="0" err="1">
                <a:effectLst/>
                <a:latin typeface="Aptos" panose="020B0004020202020204" pitchFamily="34" charset="0"/>
                <a:ea typeface="Aptos" panose="020B0004020202020204" pitchFamily="34" charset="0"/>
                <a:cs typeface="Arial" panose="020B0604020202020204" pitchFamily="34" charset="0"/>
              </a:rPr>
              <a:t>use</a:t>
            </a:r>
            <a:r>
              <a:rPr lang="en-US" sz="1800" kern="100" dirty="0">
                <a:effectLst/>
                <a:latin typeface="Aptos" panose="020B0004020202020204" pitchFamily="34" charset="0"/>
                <a:ea typeface="Aptos" panose="020B0004020202020204" pitchFamily="34" charset="0"/>
                <a:cs typeface="Arial" panose="020B0604020202020204" pitchFamily="34" charset="0"/>
              </a:rPr>
              <a:t> different APIs as I said previously . The result is an app that enhances user satisfaction and improves global communication, and will make their lives easier by having this tool.</a:t>
            </a:r>
          </a:p>
        </p:txBody>
      </p:sp>
    </p:spTree>
    <p:extLst>
      <p:ext uri="{BB962C8B-B14F-4D97-AF65-F5344CB8AC3E}">
        <p14:creationId xmlns:p14="http://schemas.microsoft.com/office/powerpoint/2010/main" val="41172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B32E48-71A5-4414-88FC-5598DA58BBF9}" type="slidenum">
              <a:rPr lang="en-US" smtClean="0"/>
              <a:t>4</a:t>
            </a:fld>
            <a:endParaRPr lang="en-US"/>
          </a:p>
        </p:txBody>
      </p:sp>
    </p:spTree>
    <p:extLst>
      <p:ext uri="{BB962C8B-B14F-4D97-AF65-F5344CB8AC3E}">
        <p14:creationId xmlns:p14="http://schemas.microsoft.com/office/powerpoint/2010/main" val="1164743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beab76c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beab76c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Now, let's look at a demo that will show how our app translates a sentence using two different methods. The sentence is "</a:t>
            </a:r>
            <a:r>
              <a:rPr lang="he-IL" sz="1800" kern="100" dirty="0">
                <a:effectLst/>
                <a:latin typeface="Aptos" panose="020B0004020202020204" pitchFamily="34" charset="0"/>
                <a:ea typeface="Aptos" panose="020B0004020202020204" pitchFamily="34" charset="0"/>
                <a:cs typeface="Arial" panose="020B0604020202020204" pitchFamily="34" charset="0"/>
              </a:rPr>
              <a:t>היא עזבה את החברה כי היא קיבלה הצעה טובה יותר</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Using Google Translate, it says: "She left the company because she got a better offer." Here, it's unclear who "she" refers to in the second part.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Using OpenAI, it says: "She left the company because she received a better offer." This version has more natural phrasing and clearly refers to the subject.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This shows how our app provides more accurate and natural translations with OpenAI. As well we can add user specifications which allows the user to change the context/way the text will be translated.</a:t>
            </a:r>
          </a:p>
          <a:p>
            <a:endParaRPr lang="en-US" dirty="0"/>
          </a:p>
        </p:txBody>
      </p:sp>
      <p:sp>
        <p:nvSpPr>
          <p:cNvPr id="4" name="Slide Number Placeholder 3"/>
          <p:cNvSpPr>
            <a:spLocks noGrp="1"/>
          </p:cNvSpPr>
          <p:nvPr>
            <p:ph type="sldNum" sz="quarter" idx="5"/>
          </p:nvPr>
        </p:nvSpPr>
        <p:spPr/>
        <p:txBody>
          <a:bodyPr/>
          <a:lstStyle/>
          <a:p>
            <a:fld id="{74B32E48-71A5-4414-88FC-5598DA58BBF9}" type="slidenum">
              <a:rPr lang="en-US" smtClean="0"/>
              <a:t>6</a:t>
            </a:fld>
            <a:endParaRPr lang="en-US"/>
          </a:p>
        </p:txBody>
      </p:sp>
    </p:spTree>
    <p:extLst>
      <p:ext uri="{BB962C8B-B14F-4D97-AF65-F5344CB8AC3E}">
        <p14:creationId xmlns:p14="http://schemas.microsoft.com/office/powerpoint/2010/main" val="346099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Our project is innovative because it provides real-time voice translation using advanced APIs. The translations are context-aware and accurate, making conversations smooth and natural. We will design the interface to be user-friendly, so anyone can easily use it. Plus, our app supports multiple languages and dialects, ensuring that everyone can communicate effectively. This makes our solution unique and highly effective.</a:t>
            </a:r>
          </a:p>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129957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Let's look at how we make API requests to OpenAI for translations. First, we compose a request that includes the transcribed text and specify the model, like GPT-3.5 turbo. We also include parameters like temperature and max tokens (tokens are for the length of the output, temperatures is for randomness of the output) . Next, we send the request using our API key. Once the API processes the request, it returns the translated text, which we then display to the user. We use the GPT-3.5 turbo  which is the most recommended model for our requests because it is reliable, fast, and precise, ensuring the best translation quality.</a:t>
            </a:r>
          </a:p>
        </p:txBody>
      </p:sp>
    </p:spTree>
    <p:extLst>
      <p:ext uri="{BB962C8B-B14F-4D97-AF65-F5344CB8AC3E}">
        <p14:creationId xmlns:p14="http://schemas.microsoft.com/office/powerpoint/2010/main" val="269907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14285f9ba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14285f9ba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let's discuss the challenges we are facing. Combining multiple APIs is complex because each API has its own way of handling data. It will take a lot of  hard  work to minimize latency to ensure translations happen quickly by trying to play with different models and the approach of the translation request. Ensuring precise translations is another challenge, especially with different languages and dialects.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And from what we studied by far, managing background noises will be another challenge we will have to face in our implementation.</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157746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32FC-EDCD-5AAA-97E7-636832FBCA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D27EF0-5821-00D6-7A18-46876EA2B4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B9EEA3-41C7-0CBF-96D7-BE958D77DA7E}"/>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EE696C47-9163-CCC7-DE83-D782D3CB1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5ED77-BB25-BB0C-5E80-4BC807793188}"/>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4020420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8E1E-EE56-294E-E0D2-7940C35AF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529CA-ECC8-82BE-FF73-43EA8B5BFF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BD5-AFD2-59D4-AC04-9281694D61D9}"/>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80340669-330B-4A6A-1796-99780F5D8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71A4A-A02C-3B8F-482F-2C0DB6EA3E2C}"/>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485435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5488DF-B92D-3424-766C-2CA53F4A17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AAAD04-06EC-E6A0-1EDA-69C0D88879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47037-E96C-CCA0-3DB6-8F0CD606EF4F}"/>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7DB0B048-F88F-6DD1-1429-32DDE84B5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77C72-EC7E-F434-F684-B4599FB56300}"/>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1036991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04DB86-48B5-A9E4-CACD-CFA5CFE49C30}"/>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06D7C65E-E723-4382-9FE8-AE7CF4D5B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435F79B-6526-CB58-0368-EC36C014CE3D}"/>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2A5C934E-F79C-627C-AB5A-35D2A7F411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2CA402C-4F87-2084-718A-52FC8266A611}"/>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687994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2ED1F6-86C5-85A6-210F-8A3AD8D277E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6C3DC1E-A8E2-F339-9710-F9875FBBEEC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F741587-E411-4126-489D-FD836A50CEB7}"/>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D066531E-A80C-7203-D63F-971B2BAAF76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57EE833-F801-4C42-A446-BF4C17E95623}"/>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2854123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A52256-25A3-8803-8DB9-79E1D612A62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382F2A9-9F2D-53A3-FC16-01BAF2CD8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53F3F27-A028-42F9-756E-F4810B6A6EBE}"/>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040E2AED-5FE8-BF12-6D53-13DACA2CB49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99993A9-F16E-4685-7DA1-AD61417ECAE4}"/>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4144926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E3B04-6D55-3904-1FCD-7AA05BBF68A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8AE0366-7A2E-8A00-7BD6-C65D05B1234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1CA5E04-7926-4FCB-3771-39C9E3AB1A9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2762C98-FFF8-6EF5-3F11-FACCC2D48F35}"/>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6" name="מציין מיקום של כותרת תחתונה 5">
            <a:extLst>
              <a:ext uri="{FF2B5EF4-FFF2-40B4-BE49-F238E27FC236}">
                <a16:creationId xmlns:a16="http://schemas.microsoft.com/office/drawing/2014/main" id="{04AFD62B-04BB-196A-BFEC-6CAD7EBA247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8D59015-7FF7-3179-5625-447CE14BE5DD}"/>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3210073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BDEBF6-DB7F-CB2A-F145-B1A770D22AB7}"/>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6B01D92-FCD6-65B7-9013-C4FC1F325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7DDA8B8-4210-E14F-547C-500E2D52120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175A13F0-F22C-4795-1E68-AF7D1C2B80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BACEBEF-146F-0A0F-E146-398AF3FE96D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B0775F6-481D-4244-C38D-8827FA618DAD}"/>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8" name="מציין מיקום של כותרת תחתונה 7">
            <a:extLst>
              <a:ext uri="{FF2B5EF4-FFF2-40B4-BE49-F238E27FC236}">
                <a16:creationId xmlns:a16="http://schemas.microsoft.com/office/drawing/2014/main" id="{D2767C8D-D9CA-A169-554C-870B77E0404A}"/>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2FDF78B-66CD-A02B-373E-ECC46D3EBAAD}"/>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1724552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92481A-EA56-3B22-ED06-0AAB2784FEC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F365B9B-B1D9-F934-A578-DF3199043EB2}"/>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4" name="מציין מיקום של כותרת תחתונה 3">
            <a:extLst>
              <a:ext uri="{FF2B5EF4-FFF2-40B4-BE49-F238E27FC236}">
                <a16:creationId xmlns:a16="http://schemas.microsoft.com/office/drawing/2014/main" id="{17123524-3448-785E-09EA-68F758C0677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CE6C3912-3855-A0D4-4748-6B7546C562EC}"/>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2478139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3EC7FF6-262D-D8A3-1536-9396D7030D50}"/>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3" name="מציין מיקום של כותרת תחתונה 2">
            <a:extLst>
              <a:ext uri="{FF2B5EF4-FFF2-40B4-BE49-F238E27FC236}">
                <a16:creationId xmlns:a16="http://schemas.microsoft.com/office/drawing/2014/main" id="{41E49F03-B063-FDD7-E5C6-DB91018459B4}"/>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9A3A603D-AC9D-4727-C6E8-3273D26EFDC5}"/>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66892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D474CE-535A-40C3-EC18-0AB9DE55787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FD52885-C52E-32F2-4203-9C763FD1F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01B4EA1-DC22-91B8-78BD-8321C42BA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DC38D8B-7F0A-4666-1C79-C64D6F648696}"/>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6" name="מציין מיקום של כותרת תחתונה 5">
            <a:extLst>
              <a:ext uri="{FF2B5EF4-FFF2-40B4-BE49-F238E27FC236}">
                <a16:creationId xmlns:a16="http://schemas.microsoft.com/office/drawing/2014/main" id="{A30928F0-EDD6-8B38-1F86-8C4F4253984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E390E05-68A3-D116-EC18-F0FF771C3DEE}"/>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104350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7CFC-605F-B98D-0DE3-74879E9A0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E7B6B1-E2A6-4139-889F-B860180AB6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0623E-6101-D718-7AF0-D5F76A862368}"/>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AE0AC779-5321-089D-1940-AF1D14A22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7C57F-B8C8-759C-2777-EEF1DDAD20F8}"/>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512996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345A1C-6715-B713-008F-9D0A25D399D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FF9905AE-112D-21B6-4EE0-936EF4013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5C11620-9735-A138-C76A-3D12421CA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B13E71B-5008-1194-DEEB-BDE497968D3D}"/>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6" name="מציין מיקום של כותרת תחתונה 5">
            <a:extLst>
              <a:ext uri="{FF2B5EF4-FFF2-40B4-BE49-F238E27FC236}">
                <a16:creationId xmlns:a16="http://schemas.microsoft.com/office/drawing/2014/main" id="{D42A1460-2001-84C8-A137-0438C72CA29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5C4FC4F-0B34-4A6E-0F34-4FF30BD8BA92}"/>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2952803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63A65F-A0C4-FBCF-3C84-D630C119FEE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8C5641F-A3DE-A6DF-8D08-F686BEB00A4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D7DF37B-CD7C-F5F3-E2A0-3EDDE29BB4FB}"/>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571DCD86-2847-7363-C453-F50C33C68FA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3264893-9B87-54CA-3655-F605C2AF1DDE}"/>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164372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9A40F54-367C-88C6-5805-F6680EBEDCE9}"/>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15785D5-B7A7-F297-3C4E-DDAD11A431F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D25AAAC-8770-BA3C-7CB8-3884A2BAE577}"/>
              </a:ext>
            </a:extLst>
          </p:cNvPr>
          <p:cNvSpPr>
            <a:spLocks noGrp="1"/>
          </p:cNvSpPr>
          <p:nvPr>
            <p:ph type="dt" sz="half" idx="10"/>
          </p:nvPr>
        </p:nvSpPr>
        <p:spPr/>
        <p:txBody>
          <a:body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33F3E7FF-C16D-5D49-4A36-852A01D083A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1BC5E5E-BEBF-2D0B-6E5B-94460EA8C12C}"/>
              </a:ext>
            </a:extLst>
          </p:cNvPr>
          <p:cNvSpPr>
            <a:spLocks noGrp="1"/>
          </p:cNvSpPr>
          <p:nvPr>
            <p:ph type="sldNum" sz="quarter" idx="12"/>
          </p:nvPr>
        </p:nvSpPr>
        <p:spPr/>
        <p:txBody>
          <a:bodyPr/>
          <a:lstStyle/>
          <a:p>
            <a:fld id="{7E27E279-A454-4F6D-9F30-EC071B339494}" type="slidenum">
              <a:rPr lang="he-IL" smtClean="0"/>
              <a:t>‹#›</a:t>
            </a:fld>
            <a:endParaRPr lang="he-IL"/>
          </a:p>
        </p:txBody>
      </p:sp>
    </p:spTree>
    <p:extLst>
      <p:ext uri="{BB962C8B-B14F-4D97-AF65-F5344CB8AC3E}">
        <p14:creationId xmlns:p14="http://schemas.microsoft.com/office/powerpoint/2010/main" val="3133320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 name="Google Shape;63;p13"/>
          <p:cNvSpPr txBox="1">
            <a:spLocks noGrp="1"/>
          </p:cNvSpPr>
          <p:nvPr>
            <p:ph type="title" idx="2" hasCustomPrompt="1"/>
          </p:nvPr>
        </p:nvSpPr>
        <p:spPr>
          <a:xfrm>
            <a:off x="960000" y="197451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title" idx="3" hasCustomPrompt="1"/>
          </p:nvPr>
        </p:nvSpPr>
        <p:spPr>
          <a:xfrm>
            <a:off x="960000" y="419052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title" idx="4" hasCustomPrompt="1"/>
          </p:nvPr>
        </p:nvSpPr>
        <p:spPr>
          <a:xfrm>
            <a:off x="4559033" y="197451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title" idx="5" hasCustomPrompt="1"/>
          </p:nvPr>
        </p:nvSpPr>
        <p:spPr>
          <a:xfrm>
            <a:off x="4559033" y="419052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7" name="Google Shape;67;p13"/>
          <p:cNvSpPr txBox="1">
            <a:spLocks noGrp="1"/>
          </p:cNvSpPr>
          <p:nvPr>
            <p:ph type="title" idx="6" hasCustomPrompt="1"/>
          </p:nvPr>
        </p:nvSpPr>
        <p:spPr>
          <a:xfrm>
            <a:off x="8158067" y="197451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title" idx="7" hasCustomPrompt="1"/>
          </p:nvPr>
        </p:nvSpPr>
        <p:spPr>
          <a:xfrm>
            <a:off x="8158067" y="4190521"/>
            <a:ext cx="9796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 name="Google Shape;69;p13"/>
          <p:cNvSpPr txBox="1">
            <a:spLocks noGrp="1"/>
          </p:cNvSpPr>
          <p:nvPr>
            <p:ph type="subTitle" idx="1"/>
          </p:nvPr>
        </p:nvSpPr>
        <p:spPr>
          <a:xfrm>
            <a:off x="960000" y="28437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0" name="Google Shape;70;p13"/>
          <p:cNvSpPr txBox="1">
            <a:spLocks noGrp="1"/>
          </p:cNvSpPr>
          <p:nvPr>
            <p:ph type="subTitle" idx="8"/>
          </p:nvPr>
        </p:nvSpPr>
        <p:spPr>
          <a:xfrm>
            <a:off x="4559033" y="28437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1" name="Google Shape;71;p13"/>
          <p:cNvSpPr txBox="1">
            <a:spLocks noGrp="1"/>
          </p:cNvSpPr>
          <p:nvPr>
            <p:ph type="subTitle" idx="9"/>
          </p:nvPr>
        </p:nvSpPr>
        <p:spPr>
          <a:xfrm>
            <a:off x="8158067" y="28437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2" name="Google Shape;72;p13"/>
          <p:cNvSpPr txBox="1">
            <a:spLocks noGrp="1"/>
          </p:cNvSpPr>
          <p:nvPr>
            <p:ph type="subTitle" idx="13"/>
          </p:nvPr>
        </p:nvSpPr>
        <p:spPr>
          <a:xfrm>
            <a:off x="960000" y="49582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3" name="Google Shape;73;p13"/>
          <p:cNvSpPr txBox="1">
            <a:spLocks noGrp="1"/>
          </p:cNvSpPr>
          <p:nvPr>
            <p:ph type="subTitle" idx="14"/>
          </p:nvPr>
        </p:nvSpPr>
        <p:spPr>
          <a:xfrm>
            <a:off x="4559033" y="49582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4" name="Google Shape;74;p13"/>
          <p:cNvSpPr txBox="1">
            <a:spLocks noGrp="1"/>
          </p:cNvSpPr>
          <p:nvPr>
            <p:ph type="subTitle" idx="15"/>
          </p:nvPr>
        </p:nvSpPr>
        <p:spPr>
          <a:xfrm>
            <a:off x="8158067" y="4958200"/>
            <a:ext cx="3074000" cy="100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pic>
        <p:nvPicPr>
          <p:cNvPr id="75" name="Google Shape;75;p13"/>
          <p:cNvPicPr preferRelativeResize="0"/>
          <p:nvPr/>
        </p:nvPicPr>
        <p:blipFill rotWithShape="1">
          <a:blip r:embed="rId2">
            <a:alphaModFix/>
          </a:blip>
          <a:srcRect/>
          <a:stretch/>
        </p:blipFill>
        <p:spPr>
          <a:xfrm>
            <a:off x="-361166" y="6284433"/>
            <a:ext cx="1104935" cy="1072216"/>
          </a:xfrm>
          <a:prstGeom prst="rect">
            <a:avLst/>
          </a:prstGeom>
          <a:noFill/>
          <a:ln>
            <a:noFill/>
          </a:ln>
        </p:spPr>
      </p:pic>
      <p:pic>
        <p:nvPicPr>
          <p:cNvPr id="76" name="Google Shape;76;p13"/>
          <p:cNvPicPr preferRelativeResize="0"/>
          <p:nvPr/>
        </p:nvPicPr>
        <p:blipFill rotWithShape="1">
          <a:blip r:embed="rId3">
            <a:alphaModFix/>
          </a:blip>
          <a:srcRect t="-120" b="-120"/>
          <a:stretch/>
        </p:blipFill>
        <p:spPr>
          <a:xfrm rot="6357670">
            <a:off x="10341549" y="5841247"/>
            <a:ext cx="1972839" cy="2306207"/>
          </a:xfrm>
          <a:prstGeom prst="rect">
            <a:avLst/>
          </a:prstGeom>
          <a:noFill/>
          <a:ln>
            <a:noFill/>
          </a:ln>
        </p:spPr>
      </p:pic>
      <p:pic>
        <p:nvPicPr>
          <p:cNvPr id="77" name="Google Shape;77;p13"/>
          <p:cNvPicPr preferRelativeResize="0"/>
          <p:nvPr/>
        </p:nvPicPr>
        <p:blipFill>
          <a:blip r:embed="rId4">
            <a:alphaModFix/>
          </a:blip>
          <a:stretch>
            <a:fillRect/>
          </a:stretch>
        </p:blipFill>
        <p:spPr>
          <a:xfrm>
            <a:off x="5926768" y="-1611268"/>
            <a:ext cx="2231313" cy="2152168"/>
          </a:xfrm>
          <a:prstGeom prst="rect">
            <a:avLst/>
          </a:prstGeom>
          <a:noFill/>
          <a:ln>
            <a:noFill/>
          </a:ln>
        </p:spPr>
      </p:pic>
    </p:spTree>
    <p:extLst>
      <p:ext uri="{BB962C8B-B14F-4D97-AF65-F5344CB8AC3E}">
        <p14:creationId xmlns:p14="http://schemas.microsoft.com/office/powerpoint/2010/main" val="1371965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rot="10800000" flipH="1">
            <a:off x="9481333" y="-149500"/>
            <a:ext cx="9307467" cy="3380533"/>
          </a:xfrm>
          <a:prstGeom prst="rect">
            <a:avLst/>
          </a:prstGeom>
          <a:noFill/>
          <a:ln>
            <a:noFill/>
          </a:ln>
        </p:spPr>
      </p:pic>
      <p:pic>
        <p:nvPicPr>
          <p:cNvPr id="24" name="Google Shape;24;p5"/>
          <p:cNvPicPr preferRelativeResize="0"/>
          <p:nvPr/>
        </p:nvPicPr>
        <p:blipFill rotWithShape="1">
          <a:blip r:embed="rId3">
            <a:alphaModFix/>
          </a:blip>
          <a:srcRect t="-120" b="-120"/>
          <a:stretch/>
        </p:blipFill>
        <p:spPr>
          <a:xfrm rot="6357670">
            <a:off x="-785522" y="6022290"/>
            <a:ext cx="1972839" cy="2306207"/>
          </a:xfrm>
          <a:prstGeom prst="rect">
            <a:avLst/>
          </a:prstGeom>
          <a:noFill/>
          <a:ln>
            <a:noFill/>
          </a:ln>
        </p:spPr>
      </p:pic>
      <p:pic>
        <p:nvPicPr>
          <p:cNvPr id="25" name="Google Shape;25;p5"/>
          <p:cNvPicPr preferRelativeResize="0"/>
          <p:nvPr/>
        </p:nvPicPr>
        <p:blipFill>
          <a:blip r:embed="rId4">
            <a:alphaModFix/>
          </a:blip>
          <a:stretch>
            <a:fillRect/>
          </a:stretch>
        </p:blipFill>
        <p:spPr>
          <a:xfrm>
            <a:off x="-1404866" y="-1162101"/>
            <a:ext cx="2231313" cy="2152168"/>
          </a:xfrm>
          <a:prstGeom prst="rect">
            <a:avLst/>
          </a:prstGeom>
          <a:noFill/>
          <a:ln>
            <a:noFill/>
          </a:ln>
        </p:spPr>
      </p:pic>
      <p:sp>
        <p:nvSpPr>
          <p:cNvPr id="26" name="Google Shape;26;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 name="Google Shape;27;p5"/>
          <p:cNvSpPr txBox="1">
            <a:spLocks noGrp="1"/>
          </p:cNvSpPr>
          <p:nvPr>
            <p:ph type="subTitle" idx="1"/>
          </p:nvPr>
        </p:nvSpPr>
        <p:spPr>
          <a:xfrm>
            <a:off x="6043416" y="3545100"/>
            <a:ext cx="3340800" cy="21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953451" y="3545100"/>
            <a:ext cx="3340800" cy="21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953600" y="2799887"/>
            <a:ext cx="33408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067">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0" name="Google Shape;30;p5"/>
          <p:cNvSpPr txBox="1">
            <a:spLocks noGrp="1"/>
          </p:cNvSpPr>
          <p:nvPr>
            <p:ph type="subTitle" idx="4"/>
          </p:nvPr>
        </p:nvSpPr>
        <p:spPr>
          <a:xfrm>
            <a:off x="6043567" y="2799887"/>
            <a:ext cx="33408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3067">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5262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1"/>
        <p:cNvGrpSpPr/>
        <p:nvPr/>
      </p:nvGrpSpPr>
      <p:grpSpPr>
        <a:xfrm>
          <a:off x="0" y="0"/>
          <a:ext cx="0" cy="0"/>
          <a:chOff x="0" y="0"/>
          <a:chExt cx="0" cy="0"/>
        </a:xfrm>
      </p:grpSpPr>
      <p:pic>
        <p:nvPicPr>
          <p:cNvPr id="162" name="Google Shape;162;p24"/>
          <p:cNvPicPr preferRelativeResize="0"/>
          <p:nvPr/>
        </p:nvPicPr>
        <p:blipFill rotWithShape="1">
          <a:blip r:embed="rId2">
            <a:alphaModFix/>
          </a:blip>
          <a:srcRect l="-29" r="229"/>
          <a:stretch/>
        </p:blipFill>
        <p:spPr>
          <a:xfrm rot="-3833756">
            <a:off x="8839117" y="-2030710"/>
            <a:ext cx="5444432" cy="4245948"/>
          </a:xfrm>
          <a:prstGeom prst="rect">
            <a:avLst/>
          </a:prstGeom>
          <a:noFill/>
          <a:ln>
            <a:noFill/>
          </a:ln>
        </p:spPr>
      </p:pic>
      <p:pic>
        <p:nvPicPr>
          <p:cNvPr id="163" name="Google Shape;163;p24"/>
          <p:cNvPicPr preferRelativeResize="0"/>
          <p:nvPr/>
        </p:nvPicPr>
        <p:blipFill>
          <a:blip r:embed="rId3">
            <a:alphaModFix/>
          </a:blip>
          <a:stretch>
            <a:fillRect/>
          </a:stretch>
        </p:blipFill>
        <p:spPr>
          <a:xfrm>
            <a:off x="1705268" y="-1622435"/>
            <a:ext cx="2231313" cy="2152168"/>
          </a:xfrm>
          <a:prstGeom prst="rect">
            <a:avLst/>
          </a:prstGeom>
          <a:noFill/>
          <a:ln>
            <a:noFill/>
          </a:ln>
        </p:spPr>
      </p:pic>
      <p:pic>
        <p:nvPicPr>
          <p:cNvPr id="164" name="Google Shape;164;p24"/>
          <p:cNvPicPr preferRelativeResize="0"/>
          <p:nvPr/>
        </p:nvPicPr>
        <p:blipFill>
          <a:blip r:embed="rId4">
            <a:alphaModFix/>
          </a:blip>
          <a:stretch>
            <a:fillRect/>
          </a:stretch>
        </p:blipFill>
        <p:spPr>
          <a:xfrm rot="3280807">
            <a:off x="-1480605" y="5672700"/>
            <a:ext cx="5079869" cy="4445864"/>
          </a:xfrm>
          <a:prstGeom prst="rect">
            <a:avLst/>
          </a:prstGeom>
          <a:noFill/>
          <a:ln>
            <a:noFill/>
          </a:ln>
        </p:spPr>
      </p:pic>
    </p:spTree>
    <p:extLst>
      <p:ext uri="{BB962C8B-B14F-4D97-AF65-F5344CB8AC3E}">
        <p14:creationId xmlns:p14="http://schemas.microsoft.com/office/powerpoint/2010/main" val="17391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8"/>
        <p:cNvGrpSpPr/>
        <p:nvPr/>
      </p:nvGrpSpPr>
      <p:grpSpPr>
        <a:xfrm>
          <a:off x="0" y="0"/>
          <a:ext cx="0" cy="0"/>
          <a:chOff x="0" y="0"/>
          <a:chExt cx="0" cy="0"/>
        </a:xfrm>
      </p:grpSpPr>
      <p:pic>
        <p:nvPicPr>
          <p:cNvPr id="79" name="Google Shape;79;p14"/>
          <p:cNvPicPr preferRelativeResize="0"/>
          <p:nvPr/>
        </p:nvPicPr>
        <p:blipFill>
          <a:blip r:embed="rId2">
            <a:alphaModFix/>
          </a:blip>
          <a:stretch>
            <a:fillRect/>
          </a:stretch>
        </p:blipFill>
        <p:spPr>
          <a:xfrm>
            <a:off x="-1821899" y="236583"/>
            <a:ext cx="2231313" cy="2152168"/>
          </a:xfrm>
          <a:prstGeom prst="rect">
            <a:avLst/>
          </a:prstGeom>
          <a:noFill/>
          <a:ln>
            <a:noFill/>
          </a:ln>
        </p:spPr>
      </p:pic>
      <p:pic>
        <p:nvPicPr>
          <p:cNvPr id="80" name="Google Shape;80;p14"/>
          <p:cNvPicPr preferRelativeResize="0"/>
          <p:nvPr/>
        </p:nvPicPr>
        <p:blipFill>
          <a:blip r:embed="rId3">
            <a:alphaModFix/>
          </a:blip>
          <a:stretch>
            <a:fillRect/>
          </a:stretch>
        </p:blipFill>
        <p:spPr>
          <a:xfrm rot="-2373903">
            <a:off x="10505479" y="-405265"/>
            <a:ext cx="3605135" cy="3155200"/>
          </a:xfrm>
          <a:prstGeom prst="rect">
            <a:avLst/>
          </a:prstGeom>
          <a:noFill/>
          <a:ln>
            <a:noFill/>
          </a:ln>
        </p:spPr>
      </p:pic>
      <p:pic>
        <p:nvPicPr>
          <p:cNvPr id="81" name="Google Shape;81;p14"/>
          <p:cNvPicPr preferRelativeResize="0"/>
          <p:nvPr/>
        </p:nvPicPr>
        <p:blipFill>
          <a:blip r:embed="rId2">
            <a:alphaModFix/>
          </a:blip>
          <a:stretch>
            <a:fillRect/>
          </a:stretch>
        </p:blipFill>
        <p:spPr>
          <a:xfrm rot="-5524220">
            <a:off x="5154600" y="6428883"/>
            <a:ext cx="2231313" cy="2152168"/>
          </a:xfrm>
          <a:prstGeom prst="rect">
            <a:avLst/>
          </a:prstGeom>
          <a:noFill/>
          <a:ln>
            <a:noFill/>
          </a:ln>
        </p:spPr>
      </p:pic>
      <p:sp>
        <p:nvSpPr>
          <p:cNvPr id="82" name="Google Shape;82;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14"/>
          <p:cNvSpPr txBox="1">
            <a:spLocks noGrp="1"/>
          </p:cNvSpPr>
          <p:nvPr>
            <p:ph type="subTitle" idx="1"/>
          </p:nvPr>
        </p:nvSpPr>
        <p:spPr>
          <a:xfrm>
            <a:off x="1991216" y="2307003"/>
            <a:ext cx="7897200" cy="62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667">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endParaRPr/>
          </a:p>
        </p:txBody>
      </p:sp>
      <p:sp>
        <p:nvSpPr>
          <p:cNvPr id="84" name="Google Shape;84;p14"/>
          <p:cNvSpPr txBox="1">
            <a:spLocks noGrp="1"/>
          </p:cNvSpPr>
          <p:nvPr>
            <p:ph type="subTitle" idx="2"/>
          </p:nvPr>
        </p:nvSpPr>
        <p:spPr>
          <a:xfrm>
            <a:off x="1991216" y="3831668"/>
            <a:ext cx="7897200" cy="62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667">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endParaRPr/>
          </a:p>
        </p:txBody>
      </p:sp>
      <p:sp>
        <p:nvSpPr>
          <p:cNvPr id="85" name="Google Shape;85;p14"/>
          <p:cNvSpPr txBox="1">
            <a:spLocks noGrp="1"/>
          </p:cNvSpPr>
          <p:nvPr>
            <p:ph type="subTitle" idx="3"/>
          </p:nvPr>
        </p:nvSpPr>
        <p:spPr>
          <a:xfrm>
            <a:off x="1991216" y="5356333"/>
            <a:ext cx="7897200" cy="62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667">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endParaRPr/>
          </a:p>
        </p:txBody>
      </p:sp>
      <p:sp>
        <p:nvSpPr>
          <p:cNvPr id="86" name="Google Shape;86;p14"/>
          <p:cNvSpPr txBox="1">
            <a:spLocks noGrp="1"/>
          </p:cNvSpPr>
          <p:nvPr>
            <p:ph type="subTitle" idx="4"/>
          </p:nvPr>
        </p:nvSpPr>
        <p:spPr>
          <a:xfrm>
            <a:off x="1981733" y="1777167"/>
            <a:ext cx="7897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4"/>
          <p:cNvSpPr txBox="1">
            <a:spLocks noGrp="1"/>
          </p:cNvSpPr>
          <p:nvPr>
            <p:ph type="subTitle" idx="5"/>
          </p:nvPr>
        </p:nvSpPr>
        <p:spPr>
          <a:xfrm>
            <a:off x="1981733" y="3301839"/>
            <a:ext cx="7897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4"/>
          <p:cNvSpPr txBox="1">
            <a:spLocks noGrp="1"/>
          </p:cNvSpPr>
          <p:nvPr>
            <p:ph type="subTitle" idx="6"/>
          </p:nvPr>
        </p:nvSpPr>
        <p:spPr>
          <a:xfrm>
            <a:off x="1981733" y="4826509"/>
            <a:ext cx="7897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65290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rot="4633852">
            <a:off x="7899267" y="-1617633"/>
            <a:ext cx="2231312" cy="2152167"/>
          </a:xfrm>
          <a:prstGeom prst="rect">
            <a:avLst/>
          </a:prstGeom>
          <a:noFill/>
          <a:ln>
            <a:noFill/>
          </a:ln>
        </p:spPr>
      </p:pic>
      <p:pic>
        <p:nvPicPr>
          <p:cNvPr id="46" name="Google Shape;46;p9"/>
          <p:cNvPicPr preferRelativeResize="0"/>
          <p:nvPr/>
        </p:nvPicPr>
        <p:blipFill>
          <a:blip r:embed="rId3">
            <a:alphaModFix/>
          </a:blip>
          <a:stretch>
            <a:fillRect/>
          </a:stretch>
        </p:blipFill>
        <p:spPr>
          <a:xfrm rot="10600357">
            <a:off x="-2308421" y="-1891766"/>
            <a:ext cx="3605136" cy="3155201"/>
          </a:xfrm>
          <a:prstGeom prst="rect">
            <a:avLst/>
          </a:prstGeom>
          <a:noFill/>
          <a:ln>
            <a:noFill/>
          </a:ln>
        </p:spPr>
      </p:pic>
      <p:pic>
        <p:nvPicPr>
          <p:cNvPr id="47" name="Google Shape;47;p9"/>
          <p:cNvPicPr preferRelativeResize="0"/>
          <p:nvPr/>
        </p:nvPicPr>
        <p:blipFill>
          <a:blip r:embed="rId3">
            <a:alphaModFix/>
          </a:blip>
          <a:stretch>
            <a:fillRect/>
          </a:stretch>
        </p:blipFill>
        <p:spPr>
          <a:xfrm rot="1822395">
            <a:off x="10077280" y="5533134"/>
            <a:ext cx="3605136" cy="3155201"/>
          </a:xfrm>
          <a:prstGeom prst="rect">
            <a:avLst/>
          </a:prstGeom>
          <a:noFill/>
          <a:ln>
            <a:noFill/>
          </a:ln>
        </p:spPr>
      </p:pic>
      <p:sp>
        <p:nvSpPr>
          <p:cNvPr id="48" name="Google Shape;48;p9"/>
          <p:cNvSpPr txBox="1">
            <a:spLocks noGrp="1"/>
          </p:cNvSpPr>
          <p:nvPr>
            <p:ph type="title"/>
          </p:nvPr>
        </p:nvSpPr>
        <p:spPr>
          <a:xfrm>
            <a:off x="963168" y="597408"/>
            <a:ext cx="10278000" cy="768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9" name="Google Shape;49;p9"/>
          <p:cNvSpPr txBox="1">
            <a:spLocks noGrp="1"/>
          </p:cNvSpPr>
          <p:nvPr>
            <p:ph type="subTitle" idx="1"/>
          </p:nvPr>
        </p:nvSpPr>
        <p:spPr>
          <a:xfrm>
            <a:off x="950967" y="1536200"/>
            <a:ext cx="10278000" cy="46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sz="2133"/>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4084448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rot="-4202594">
            <a:off x="-895251" y="5763901"/>
            <a:ext cx="2231312" cy="2152167"/>
          </a:xfrm>
          <a:prstGeom prst="rect">
            <a:avLst/>
          </a:prstGeom>
          <a:noFill/>
          <a:ln>
            <a:noFill/>
          </a:ln>
        </p:spPr>
      </p:pic>
      <p:pic>
        <p:nvPicPr>
          <p:cNvPr id="99" name="Google Shape;99;p16"/>
          <p:cNvPicPr preferRelativeResize="0"/>
          <p:nvPr/>
        </p:nvPicPr>
        <p:blipFill>
          <a:blip r:embed="rId3">
            <a:alphaModFix/>
          </a:blip>
          <a:stretch>
            <a:fillRect/>
          </a:stretch>
        </p:blipFill>
        <p:spPr>
          <a:xfrm rot="-3475133">
            <a:off x="10410080" y="-1039867"/>
            <a:ext cx="3605139" cy="3155204"/>
          </a:xfrm>
          <a:prstGeom prst="rect">
            <a:avLst/>
          </a:prstGeom>
          <a:noFill/>
          <a:ln>
            <a:noFill/>
          </a:ln>
        </p:spPr>
      </p:pic>
      <p:sp>
        <p:nvSpPr>
          <p:cNvPr id="100" name="Google Shape;100;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subTitle" idx="1"/>
          </p:nvPr>
        </p:nvSpPr>
        <p:spPr>
          <a:xfrm>
            <a:off x="960000" y="3547871"/>
            <a:ext cx="2938400" cy="172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6"/>
          <p:cNvSpPr txBox="1">
            <a:spLocks noGrp="1"/>
          </p:cNvSpPr>
          <p:nvPr>
            <p:ph type="subTitle" idx="2"/>
          </p:nvPr>
        </p:nvSpPr>
        <p:spPr>
          <a:xfrm>
            <a:off x="4626793" y="3547871"/>
            <a:ext cx="2938400" cy="172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6"/>
          <p:cNvSpPr txBox="1">
            <a:spLocks noGrp="1"/>
          </p:cNvSpPr>
          <p:nvPr>
            <p:ph type="subTitle" idx="3"/>
          </p:nvPr>
        </p:nvSpPr>
        <p:spPr>
          <a:xfrm>
            <a:off x="8302971" y="3547867"/>
            <a:ext cx="2938400" cy="172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6"/>
          <p:cNvSpPr txBox="1">
            <a:spLocks noGrp="1"/>
          </p:cNvSpPr>
          <p:nvPr>
            <p:ph type="subTitle" idx="4"/>
          </p:nvPr>
        </p:nvSpPr>
        <p:spPr>
          <a:xfrm>
            <a:off x="960000" y="2804160"/>
            <a:ext cx="2938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5" name="Google Shape;105;p16"/>
          <p:cNvSpPr txBox="1">
            <a:spLocks noGrp="1"/>
          </p:cNvSpPr>
          <p:nvPr>
            <p:ph type="subTitle" idx="5"/>
          </p:nvPr>
        </p:nvSpPr>
        <p:spPr>
          <a:xfrm>
            <a:off x="4626803" y="2804160"/>
            <a:ext cx="2938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6" name="Google Shape;106;p16"/>
          <p:cNvSpPr txBox="1">
            <a:spLocks noGrp="1"/>
          </p:cNvSpPr>
          <p:nvPr>
            <p:ph type="subTitle" idx="6"/>
          </p:nvPr>
        </p:nvSpPr>
        <p:spPr>
          <a:xfrm>
            <a:off x="8302981" y="2804167"/>
            <a:ext cx="2938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50094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230D-94C6-470A-7F83-2F2AE7E217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F473B6-10D0-E52E-C326-7F3453C2BE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120BF-3D12-BE7B-08FB-9D04B7190C4B}"/>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327F1E6A-895F-6ECD-39DE-C3B1F1E72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F6987-8D42-B235-F035-5BD065BABC25}"/>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174543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74E3-607C-3BBC-9029-799FAEAD4B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4588DB-4699-C412-F616-5A3E76AB8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3BF369-95A7-1288-0547-942BF5019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467E10-5820-8A01-8AAE-1C1F2150BB07}"/>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6" name="Footer Placeholder 5">
            <a:extLst>
              <a:ext uri="{FF2B5EF4-FFF2-40B4-BE49-F238E27FC236}">
                <a16:creationId xmlns:a16="http://schemas.microsoft.com/office/drawing/2014/main" id="{9145A482-76F5-BBD4-DFD0-0DEB3E17B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79C935-9E23-3181-73D9-31C4C10231C0}"/>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1292896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1B4A-D8FE-5F0D-FC92-57AF3F08B0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226CA-AB61-78C4-6DC1-BC7E6A8C1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C802C7-4E67-7944-0C47-676AB65D8C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6C5C79-19AD-447C-8D36-EAD8EC416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C78D0-868B-48D6-FB9A-48116B5E7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58A95-5A3B-FF43-2503-8C7AEE0B9141}"/>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8" name="Footer Placeholder 7">
            <a:extLst>
              <a:ext uri="{FF2B5EF4-FFF2-40B4-BE49-F238E27FC236}">
                <a16:creationId xmlns:a16="http://schemas.microsoft.com/office/drawing/2014/main" id="{7AA207E0-666B-475B-1FCE-1016EF088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DE3A6F-26B1-2D4D-3D0A-ADCAF1DDA72E}"/>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4276240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02570-96B1-57DF-C338-3A05AED0F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8E76D-C6F4-FEB6-67C4-DFDDE16AFAD2}"/>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4" name="Footer Placeholder 3">
            <a:extLst>
              <a:ext uri="{FF2B5EF4-FFF2-40B4-BE49-F238E27FC236}">
                <a16:creationId xmlns:a16="http://schemas.microsoft.com/office/drawing/2014/main" id="{73F3CE9A-D052-3421-00BB-09703762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4CC9D8-1A4E-232B-92DD-CA6F6631E87E}"/>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394280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935793-DFD5-F3B8-5D14-376BE50C4292}"/>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3" name="Footer Placeholder 2">
            <a:extLst>
              <a:ext uri="{FF2B5EF4-FFF2-40B4-BE49-F238E27FC236}">
                <a16:creationId xmlns:a16="http://schemas.microsoft.com/office/drawing/2014/main" id="{D85F66EF-98B6-73A9-969E-C6475943A1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1CE66-E444-29F8-401C-A5D578C73843}"/>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194098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8F6E-0D66-130E-FF2D-76C959AF1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77B431-BDA5-7353-DF8E-555FA99465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0A7-E95A-9D73-2B6C-E61A31F636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0BE3B-5241-02F3-67C2-37518E16D570}"/>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6" name="Footer Placeholder 5">
            <a:extLst>
              <a:ext uri="{FF2B5EF4-FFF2-40B4-BE49-F238E27FC236}">
                <a16:creationId xmlns:a16="http://schemas.microsoft.com/office/drawing/2014/main" id="{27ED3844-7FB7-9FD3-7119-9C26A8178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BF882-130D-CD52-6465-005E32A9CCD0}"/>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359536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D298-3583-9FFC-B816-775C6A138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EF06E-90BA-FB0D-60A5-469C2FEC2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E64BFA-A604-0380-C366-311306B34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C33F2-2629-5136-085E-5B0933F27AEE}"/>
              </a:ext>
            </a:extLst>
          </p:cNvPr>
          <p:cNvSpPr>
            <a:spLocks noGrp="1"/>
          </p:cNvSpPr>
          <p:nvPr>
            <p:ph type="dt" sz="half" idx="10"/>
          </p:nvPr>
        </p:nvSpPr>
        <p:spPr/>
        <p:txBody>
          <a:bodyPr/>
          <a:lstStyle/>
          <a:p>
            <a:fld id="{10762C2A-E227-46EA-91B0-EFB22D59E408}" type="datetimeFigureOut">
              <a:rPr lang="en-US" smtClean="0"/>
              <a:t>5/26/2024</a:t>
            </a:fld>
            <a:endParaRPr lang="en-US"/>
          </a:p>
        </p:txBody>
      </p:sp>
      <p:sp>
        <p:nvSpPr>
          <p:cNvPr id="6" name="Footer Placeholder 5">
            <a:extLst>
              <a:ext uri="{FF2B5EF4-FFF2-40B4-BE49-F238E27FC236}">
                <a16:creationId xmlns:a16="http://schemas.microsoft.com/office/drawing/2014/main" id="{1546391B-8149-DB28-76BE-ACA53B444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39690-A050-8B85-979F-7E5371DC76CB}"/>
              </a:ext>
            </a:extLst>
          </p:cNvPr>
          <p:cNvSpPr>
            <a:spLocks noGrp="1"/>
          </p:cNvSpPr>
          <p:nvPr>
            <p:ph type="sldNum" sz="quarter" idx="12"/>
          </p:nvPr>
        </p:nvSpPr>
        <p:spPr/>
        <p:txBody>
          <a:bodyPr/>
          <a:lstStyle/>
          <a:p>
            <a:fld id="{226B334B-2C9E-4288-A01F-1F5519D1D6AC}" type="slidenum">
              <a:rPr lang="en-US" smtClean="0"/>
              <a:t>‹#›</a:t>
            </a:fld>
            <a:endParaRPr lang="en-US"/>
          </a:p>
        </p:txBody>
      </p:sp>
    </p:spTree>
    <p:extLst>
      <p:ext uri="{BB962C8B-B14F-4D97-AF65-F5344CB8AC3E}">
        <p14:creationId xmlns:p14="http://schemas.microsoft.com/office/powerpoint/2010/main" val="1900902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0CC59-B375-E447-5284-BCA40909F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657156-CC92-56B6-1D8D-66294C107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CE2AB-CBDD-AAAA-CEA8-E7C0998B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62C2A-E227-46EA-91B0-EFB22D59E408}" type="datetimeFigureOut">
              <a:rPr lang="en-US" smtClean="0"/>
              <a:t>5/26/2024</a:t>
            </a:fld>
            <a:endParaRPr lang="en-US"/>
          </a:p>
        </p:txBody>
      </p:sp>
      <p:sp>
        <p:nvSpPr>
          <p:cNvPr id="5" name="Footer Placeholder 4">
            <a:extLst>
              <a:ext uri="{FF2B5EF4-FFF2-40B4-BE49-F238E27FC236}">
                <a16:creationId xmlns:a16="http://schemas.microsoft.com/office/drawing/2014/main" id="{1257C8D8-F5FA-409D-0A05-18BB6E577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8E3977-1BAE-31EC-8047-76249D944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6B334B-2C9E-4288-A01F-1F5519D1D6AC}" type="slidenum">
              <a:rPr lang="en-US" smtClean="0"/>
              <a:t>‹#›</a:t>
            </a:fld>
            <a:endParaRPr lang="en-US"/>
          </a:p>
        </p:txBody>
      </p:sp>
    </p:spTree>
    <p:extLst>
      <p:ext uri="{BB962C8B-B14F-4D97-AF65-F5344CB8AC3E}">
        <p14:creationId xmlns:p14="http://schemas.microsoft.com/office/powerpoint/2010/main" val="24578344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216DF17C-CE2E-1B68-A233-1DF472AC04D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2C25BC1-5BFE-EA2B-DD0D-147FCD7FC06E}"/>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02C5964-9ACD-D6ED-4ED1-D2E9BE04E98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EB85A0A-2572-49E6-9A3A-D68F3F9D23F3}" type="datetimeFigureOut">
              <a:rPr lang="he-IL" smtClean="0"/>
              <a:t>י"ח/אייר/תשפ"ד</a:t>
            </a:fld>
            <a:endParaRPr lang="he-IL"/>
          </a:p>
        </p:txBody>
      </p:sp>
      <p:sp>
        <p:nvSpPr>
          <p:cNvPr id="5" name="מציין מיקום של כותרת תחתונה 4">
            <a:extLst>
              <a:ext uri="{FF2B5EF4-FFF2-40B4-BE49-F238E27FC236}">
                <a16:creationId xmlns:a16="http://schemas.microsoft.com/office/drawing/2014/main" id="{1CE7AFD2-EC9B-2F62-E4EF-854656D14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5407470-AA99-CB80-9B09-B6CB24B58D3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E27E279-A454-4F6D-9F30-EC071B339494}" type="slidenum">
              <a:rPr lang="he-IL" smtClean="0"/>
              <a:t>‹#›</a:t>
            </a:fld>
            <a:endParaRPr lang="he-IL"/>
          </a:p>
        </p:txBody>
      </p:sp>
    </p:spTree>
    <p:extLst>
      <p:ext uri="{BB962C8B-B14F-4D97-AF65-F5344CB8AC3E}">
        <p14:creationId xmlns:p14="http://schemas.microsoft.com/office/powerpoint/2010/main" val="2109633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file:///C:\start_server.ba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5.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9406AECD-E5CF-5FB8-E0E1-5DDB2F4FB5CF}"/>
              </a:ext>
            </a:extLst>
          </p:cNvPr>
          <p:cNvSpPr txBox="1"/>
          <p:nvPr/>
        </p:nvSpPr>
        <p:spPr>
          <a:xfrm>
            <a:off x="4104075" y="1882256"/>
            <a:ext cx="3177473" cy="707886"/>
          </a:xfrm>
          <a:prstGeom prst="rect">
            <a:avLst/>
          </a:prstGeom>
          <a:noFill/>
        </p:spPr>
        <p:txBody>
          <a:bodyPr wrap="none" rtlCol="1">
            <a:spAutoFit/>
          </a:bodyPr>
          <a:lstStyle/>
          <a:p>
            <a:r>
              <a:rPr lang="en-US" sz="4000" b="1" dirty="0">
                <a:latin typeface="Aptos" panose="020B0004020202020204" pitchFamily="34" charset="0"/>
                <a:ea typeface="ADLaM Display" panose="020F0502020204030204" pitchFamily="2" charset="0"/>
                <a:cs typeface="ADLaM Display" panose="020F0502020204030204" pitchFamily="2" charset="0"/>
              </a:rPr>
              <a:t>Sonic Cipher</a:t>
            </a:r>
            <a:endParaRPr lang="he-IL" sz="4000" b="1" dirty="0">
              <a:latin typeface="Aptos" panose="020B0004020202020204" pitchFamily="34" charset="0"/>
              <a:ea typeface="ADLaM Display" panose="020F0502020204030204" pitchFamily="2" charset="0"/>
            </a:endParaRPr>
          </a:p>
        </p:txBody>
      </p:sp>
      <p:pic>
        <p:nvPicPr>
          <p:cNvPr id="1026" name="Picture 2">
            <a:extLst>
              <a:ext uri="{FF2B5EF4-FFF2-40B4-BE49-F238E27FC236}">
                <a16:creationId xmlns:a16="http://schemas.microsoft.com/office/drawing/2014/main" id="{82DDBDDC-41C1-940E-DE78-C729D70D0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220" y="2823919"/>
            <a:ext cx="1895045" cy="18950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771E15-AEE6-8D00-3824-9CE20708D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684" y="2712747"/>
            <a:ext cx="1985895" cy="198589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F03D81D6-23CE-5E2D-D78B-E8C092EFA0BD}"/>
              </a:ext>
            </a:extLst>
          </p:cNvPr>
          <p:cNvSpPr txBox="1"/>
          <p:nvPr/>
        </p:nvSpPr>
        <p:spPr>
          <a:xfrm>
            <a:off x="3536722" y="4589577"/>
            <a:ext cx="1895968" cy="738664"/>
          </a:xfrm>
          <a:prstGeom prst="rect">
            <a:avLst/>
          </a:prstGeom>
          <a:noFill/>
        </p:spPr>
        <p:txBody>
          <a:bodyPr wrap="none" rtlCol="1">
            <a:spAutoFit/>
          </a:bodyPr>
          <a:lstStyle/>
          <a:p>
            <a:r>
              <a:rPr lang="en-US" sz="2400" dirty="0">
                <a:latin typeface="Aptos" panose="020B0004020202020204" pitchFamily="34" charset="0"/>
                <a:ea typeface="ADLaM Display" panose="020F0502020204030204" pitchFamily="2" charset="0"/>
                <a:cs typeface="ADLaM Display" panose="020F0502020204030204" pitchFamily="2" charset="0"/>
              </a:rPr>
              <a:t>Michael </a:t>
            </a:r>
            <a:r>
              <a:rPr lang="en-US" sz="2400" dirty="0" err="1">
                <a:latin typeface="Aptos" panose="020B0004020202020204" pitchFamily="34" charset="0"/>
                <a:ea typeface="ADLaM Display" panose="020F0502020204030204" pitchFamily="2" charset="0"/>
                <a:cs typeface="ADLaM Display" panose="020F0502020204030204" pitchFamily="2" charset="0"/>
              </a:rPr>
              <a:t>Ioffe</a:t>
            </a:r>
            <a:endParaRPr lang="en-US" sz="2400" dirty="0">
              <a:latin typeface="Aptos" panose="020B0004020202020204" pitchFamily="34" charset="0"/>
              <a:ea typeface="ADLaM Display" panose="020F0502020204030204" pitchFamily="2" charset="0"/>
              <a:cs typeface="ADLaM Display" panose="020F0502020204030204" pitchFamily="2" charset="0"/>
            </a:endParaRPr>
          </a:p>
          <a:p>
            <a:pPr algn="ctr"/>
            <a:r>
              <a:rPr lang="en-US" dirty="0">
                <a:latin typeface="Aptos" panose="020B0004020202020204" pitchFamily="34" charset="0"/>
                <a:ea typeface="ADLaM Display" panose="020F0502020204030204" pitchFamily="2" charset="0"/>
                <a:cs typeface="ADLaM Display" panose="020F0502020204030204" pitchFamily="2" charset="0"/>
              </a:rPr>
              <a:t>315388900</a:t>
            </a:r>
            <a:endParaRPr lang="he-IL" dirty="0">
              <a:latin typeface="Aptos" panose="020B0004020202020204" pitchFamily="34" charset="0"/>
              <a:ea typeface="ADLaM Display" panose="020F0502020204030204" pitchFamily="2" charset="0"/>
            </a:endParaRPr>
          </a:p>
        </p:txBody>
      </p:sp>
      <p:sp>
        <p:nvSpPr>
          <p:cNvPr id="12" name="תיבת טקסט 11">
            <a:extLst>
              <a:ext uri="{FF2B5EF4-FFF2-40B4-BE49-F238E27FC236}">
                <a16:creationId xmlns:a16="http://schemas.microsoft.com/office/drawing/2014/main" id="{418C8F70-0F81-C55A-C07B-7D1E3936284B}"/>
              </a:ext>
            </a:extLst>
          </p:cNvPr>
          <p:cNvSpPr txBox="1"/>
          <p:nvPr/>
        </p:nvSpPr>
        <p:spPr>
          <a:xfrm>
            <a:off x="6650512" y="4589577"/>
            <a:ext cx="1365309" cy="738664"/>
          </a:xfrm>
          <a:prstGeom prst="rect">
            <a:avLst/>
          </a:prstGeom>
          <a:noFill/>
        </p:spPr>
        <p:txBody>
          <a:bodyPr wrap="none" rtlCol="1">
            <a:spAutoFit/>
          </a:bodyPr>
          <a:lstStyle/>
          <a:p>
            <a:pPr algn="ctr"/>
            <a:r>
              <a:rPr lang="en-US" sz="2400" dirty="0">
                <a:latin typeface="Aptos" panose="020B0004020202020204" pitchFamily="34" charset="0"/>
                <a:ea typeface="ADLaM Display" panose="020F0502020204030204" pitchFamily="2" charset="0"/>
                <a:cs typeface="ADLaM Display" panose="020F0502020204030204" pitchFamily="2" charset="0"/>
              </a:rPr>
              <a:t>Shay Zak</a:t>
            </a:r>
          </a:p>
          <a:p>
            <a:pPr algn="ctr"/>
            <a:r>
              <a:rPr lang="en-US" dirty="0">
                <a:latin typeface="Aptos" panose="020B0004020202020204" pitchFamily="34" charset="0"/>
                <a:ea typeface="ADLaM Display" panose="020F0502020204030204" pitchFamily="2" charset="0"/>
                <a:cs typeface="ADLaM Display" panose="020F0502020204030204" pitchFamily="2" charset="0"/>
              </a:rPr>
              <a:t>312330749</a:t>
            </a:r>
            <a:endParaRPr lang="he-IL" sz="2400" dirty="0">
              <a:latin typeface="Aptos" panose="020B0004020202020204" pitchFamily="34" charset="0"/>
              <a:ea typeface="ADLaM Display" panose="020F0502020204030204" pitchFamily="2" charset="0"/>
            </a:endParaRPr>
          </a:p>
        </p:txBody>
      </p:sp>
      <p:sp>
        <p:nvSpPr>
          <p:cNvPr id="18" name="תיבת טקסט 17">
            <a:extLst>
              <a:ext uri="{FF2B5EF4-FFF2-40B4-BE49-F238E27FC236}">
                <a16:creationId xmlns:a16="http://schemas.microsoft.com/office/drawing/2014/main" id="{E21534B6-0C11-FD0D-F64D-C8288D3DF75F}"/>
              </a:ext>
            </a:extLst>
          </p:cNvPr>
          <p:cNvSpPr txBox="1"/>
          <p:nvPr/>
        </p:nvSpPr>
        <p:spPr>
          <a:xfrm>
            <a:off x="4188585" y="5424256"/>
            <a:ext cx="3092963" cy="1200329"/>
          </a:xfrm>
          <a:prstGeom prst="rect">
            <a:avLst/>
          </a:prstGeom>
          <a:noFill/>
        </p:spPr>
        <p:txBody>
          <a:bodyPr wrap="none" rtlCol="1">
            <a:spAutoFit/>
          </a:bodyPr>
          <a:lstStyle/>
          <a:p>
            <a:pPr algn="ctr"/>
            <a:r>
              <a:rPr lang="en-US" sz="3600" u="sng" dirty="0">
                <a:latin typeface="Aptos" panose="020B0004020202020204" pitchFamily="34" charset="0"/>
                <a:ea typeface="ADLaM Display" panose="020F0502020204030204" pitchFamily="2" charset="0"/>
                <a:cs typeface="ADLaM Display" panose="020F0502020204030204" pitchFamily="2" charset="0"/>
              </a:rPr>
              <a:t>Supervisor</a:t>
            </a:r>
          </a:p>
          <a:p>
            <a:r>
              <a:rPr lang="en-US" sz="3600" dirty="0">
                <a:solidFill>
                  <a:schemeClr val="accent1">
                    <a:lumMod val="75000"/>
                  </a:schemeClr>
                </a:solidFill>
                <a:latin typeface="Aptos" panose="020B0004020202020204" pitchFamily="34" charset="0"/>
                <a:ea typeface="ADLaM Display" panose="020F0502020204030204" pitchFamily="2" charset="0"/>
                <a:cs typeface="ADLaM Display" panose="020F0502020204030204" pitchFamily="2" charset="0"/>
              </a:rPr>
              <a:t>Alex </a:t>
            </a:r>
            <a:r>
              <a:rPr lang="en-US" sz="3600" dirty="0" err="1">
                <a:solidFill>
                  <a:schemeClr val="accent1">
                    <a:lumMod val="75000"/>
                  </a:schemeClr>
                </a:solidFill>
                <a:latin typeface="Aptos" panose="020B0004020202020204" pitchFamily="34" charset="0"/>
                <a:ea typeface="ADLaM Display" panose="020F0502020204030204" pitchFamily="2" charset="0"/>
                <a:cs typeface="ADLaM Display" panose="020F0502020204030204" pitchFamily="2" charset="0"/>
              </a:rPr>
              <a:t>Keselman</a:t>
            </a:r>
            <a:endParaRPr lang="he-IL" sz="3600" dirty="0">
              <a:solidFill>
                <a:schemeClr val="accent1">
                  <a:lumMod val="75000"/>
                </a:schemeClr>
              </a:solidFill>
              <a:latin typeface="Aptos" panose="020B0004020202020204" pitchFamily="34" charset="0"/>
              <a:ea typeface="ADLaM Display" panose="020F0502020204030204" pitchFamily="2" charset="0"/>
            </a:endParaRPr>
          </a:p>
        </p:txBody>
      </p:sp>
      <p:sp>
        <p:nvSpPr>
          <p:cNvPr id="29" name="תיבת טקסט 28">
            <a:extLst>
              <a:ext uri="{FF2B5EF4-FFF2-40B4-BE49-F238E27FC236}">
                <a16:creationId xmlns:a16="http://schemas.microsoft.com/office/drawing/2014/main" id="{EC4E7A8B-D6A9-DCBE-D8CE-1584074A58B3}"/>
              </a:ext>
            </a:extLst>
          </p:cNvPr>
          <p:cNvSpPr txBox="1"/>
          <p:nvPr/>
        </p:nvSpPr>
        <p:spPr>
          <a:xfrm>
            <a:off x="2581722" y="2368163"/>
            <a:ext cx="6096000" cy="625428"/>
          </a:xfrm>
          <a:prstGeom prst="rect">
            <a:avLst/>
          </a:prstGeom>
          <a:noFill/>
        </p:spPr>
        <p:txBody>
          <a:bodyPr wrap="square">
            <a:spAutoFit/>
          </a:bodyPr>
          <a:lstStyle/>
          <a:p>
            <a:pPr algn="ctr" rtl="1">
              <a:lnSpc>
                <a:spcPct val="115000"/>
              </a:lnSpc>
              <a:spcAft>
                <a:spcPts val="800"/>
              </a:spcAft>
            </a:pPr>
            <a:r>
              <a:rPr lang="en-US" sz="3200" b="1" dirty="0">
                <a:effectLst/>
                <a:latin typeface="Calibri" panose="020F0502020204030204" pitchFamily="34" charset="0"/>
                <a:ea typeface="Calibri" panose="020F0502020204030204" pitchFamily="34" charset="0"/>
                <a:cs typeface="Arial" panose="020B0604020202020204" pitchFamily="34" charset="0"/>
              </a:rPr>
              <a:t>24-1-R-2</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Google Shape;176;p28">
            <a:extLst>
              <a:ext uri="{FF2B5EF4-FFF2-40B4-BE49-F238E27FC236}">
                <a16:creationId xmlns:a16="http://schemas.microsoft.com/office/drawing/2014/main" id="{083961F0-E4EC-7D42-FB03-76B516D85E24}"/>
              </a:ext>
            </a:extLst>
          </p:cNvPr>
          <p:cNvPicPr preferRelativeResize="0"/>
          <p:nvPr/>
        </p:nvPicPr>
        <p:blipFill rotWithShape="1">
          <a:blip r:embed="rId5">
            <a:alphaModFix/>
          </a:blip>
          <a:srcRect/>
          <a:stretch/>
        </p:blipFill>
        <p:spPr>
          <a:xfrm>
            <a:off x="6348821" y="5225979"/>
            <a:ext cx="6980600" cy="2535400"/>
          </a:xfrm>
          <a:prstGeom prst="rect">
            <a:avLst/>
          </a:prstGeom>
          <a:noFill/>
          <a:ln>
            <a:noFill/>
          </a:ln>
        </p:spPr>
      </p:pic>
      <p:pic>
        <p:nvPicPr>
          <p:cNvPr id="2" name="Google Shape;175;p28">
            <a:extLst>
              <a:ext uri="{FF2B5EF4-FFF2-40B4-BE49-F238E27FC236}">
                <a16:creationId xmlns:a16="http://schemas.microsoft.com/office/drawing/2014/main" id="{7129CB9F-BFA1-1269-2279-00EE9B4471AA}"/>
              </a:ext>
            </a:extLst>
          </p:cNvPr>
          <p:cNvPicPr preferRelativeResize="0"/>
          <p:nvPr/>
        </p:nvPicPr>
        <p:blipFill rotWithShape="1">
          <a:blip r:embed="rId6">
            <a:alphaModFix/>
          </a:blip>
          <a:srcRect r="4021"/>
          <a:stretch/>
        </p:blipFill>
        <p:spPr>
          <a:xfrm>
            <a:off x="8222579" y="-765450"/>
            <a:ext cx="6920125" cy="3926075"/>
          </a:xfrm>
          <a:prstGeom prst="rect">
            <a:avLst/>
          </a:prstGeom>
          <a:noFill/>
          <a:ln>
            <a:noFill/>
          </a:ln>
        </p:spPr>
      </p:pic>
      <p:pic>
        <p:nvPicPr>
          <p:cNvPr id="4" name="image26.png" descr="A blue and white sign with white text&#10;&#10;Description automatically generated with low confidence">
            <a:extLst>
              <a:ext uri="{FF2B5EF4-FFF2-40B4-BE49-F238E27FC236}">
                <a16:creationId xmlns:a16="http://schemas.microsoft.com/office/drawing/2014/main" id="{BF18EB6A-D2A8-B731-BF25-02E34A67F6AA}"/>
              </a:ext>
            </a:extLst>
          </p:cNvPr>
          <p:cNvPicPr/>
          <p:nvPr/>
        </p:nvPicPr>
        <p:blipFill>
          <a:blip r:embed="rId7">
            <a:extLst>
              <a:ext uri="{28A0092B-C50C-407E-A947-70E740481C1C}">
                <a14:useLocalDpi xmlns:a14="http://schemas.microsoft.com/office/drawing/2010/main" val="0"/>
              </a:ext>
            </a:extLst>
          </a:blip>
          <a:stretch>
            <a:fillRect/>
          </a:stretch>
        </p:blipFill>
        <p:spPr>
          <a:xfrm>
            <a:off x="2429763" y="263478"/>
            <a:ext cx="6861860" cy="16468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Google Shape;211;p31">
            <a:extLst>
              <a:ext uri="{FF2B5EF4-FFF2-40B4-BE49-F238E27FC236}">
                <a16:creationId xmlns:a16="http://schemas.microsoft.com/office/drawing/2014/main" id="{F891569C-4865-D696-7219-7665CA05D326}"/>
              </a:ext>
            </a:extLst>
          </p:cNvPr>
          <p:cNvPicPr preferRelativeResize="0"/>
          <p:nvPr/>
        </p:nvPicPr>
        <p:blipFill rotWithShape="1">
          <a:blip r:embed="rId6">
            <a:alphaModFix/>
          </a:blip>
          <a:srcRect/>
          <a:stretch/>
        </p:blipFill>
        <p:spPr>
          <a:xfrm rot="15448843">
            <a:off x="-3532750" y="1899870"/>
            <a:ext cx="6911774" cy="3763501"/>
          </a:xfrm>
          <a:prstGeom prst="rect">
            <a:avLst/>
          </a:prstGeom>
          <a:noFill/>
          <a:ln>
            <a:noFill/>
          </a:ln>
        </p:spPr>
      </p:pic>
      <p:sp>
        <p:nvSpPr>
          <p:cNvPr id="11" name="TextBox 10">
            <a:extLst>
              <a:ext uri="{FF2B5EF4-FFF2-40B4-BE49-F238E27FC236}">
                <a16:creationId xmlns:a16="http://schemas.microsoft.com/office/drawing/2014/main" id="{2DB3CB41-2286-7B11-02E6-7C43D4D05149}"/>
              </a:ext>
            </a:extLst>
          </p:cNvPr>
          <p:cNvSpPr txBox="1"/>
          <p:nvPr/>
        </p:nvSpPr>
        <p:spPr>
          <a:xfrm>
            <a:off x="1190625" y="6309013"/>
            <a:ext cx="308098"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94036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5" name="תיבת טקסט 8">
            <a:extLst>
              <a:ext uri="{FF2B5EF4-FFF2-40B4-BE49-F238E27FC236}">
                <a16:creationId xmlns:a16="http://schemas.microsoft.com/office/drawing/2014/main" id="{70D3C6AE-7567-A2A2-BBD7-AA1088162C60}"/>
              </a:ext>
            </a:extLst>
          </p:cNvPr>
          <p:cNvSpPr txBox="1"/>
          <p:nvPr/>
        </p:nvSpPr>
        <p:spPr>
          <a:xfrm>
            <a:off x="2299427" y="173724"/>
            <a:ext cx="8797834"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OpenAI ChatGPT API</a:t>
            </a:r>
          </a:p>
        </p:txBody>
      </p:sp>
      <p:sp>
        <p:nvSpPr>
          <p:cNvPr id="6" name="תיבת טקסט 8">
            <a:extLst>
              <a:ext uri="{FF2B5EF4-FFF2-40B4-BE49-F238E27FC236}">
                <a16:creationId xmlns:a16="http://schemas.microsoft.com/office/drawing/2014/main" id="{2CBEA294-D040-E508-A565-E7299BFCA6F2}"/>
              </a:ext>
            </a:extLst>
          </p:cNvPr>
          <p:cNvSpPr txBox="1"/>
          <p:nvPr/>
        </p:nvSpPr>
        <p:spPr>
          <a:xfrm>
            <a:off x="1173480" y="1608139"/>
            <a:ext cx="11018520" cy="3805690"/>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Enhances context understanding.</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Provides nuanced translations.</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Supports multiple languages.</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Generates human-like text.</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Improves conversational accuracy.</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Adapts to user input.</a:t>
            </a:r>
          </a:p>
        </p:txBody>
      </p:sp>
      <p:pic>
        <p:nvPicPr>
          <p:cNvPr id="3076" name="Picture 4" descr="OpenAI and ChatGPT for e-commerce - Contentor">
            <a:extLst>
              <a:ext uri="{FF2B5EF4-FFF2-40B4-BE49-F238E27FC236}">
                <a16:creationId xmlns:a16="http://schemas.microsoft.com/office/drawing/2014/main" id="{E6D29BA4-D2F4-B5D4-9D54-7A0B80223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5474" y="2027989"/>
            <a:ext cx="2536620" cy="28020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DA50BC-BFFF-6CDF-A8A5-5E529A2A99EB}"/>
              </a:ext>
            </a:extLst>
          </p:cNvPr>
          <p:cNvSpPr txBox="1"/>
          <p:nvPr/>
        </p:nvSpPr>
        <p:spPr>
          <a:xfrm>
            <a:off x="1190625" y="6309013"/>
            <a:ext cx="418704"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115288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4102" name="Picture 6">
            <a:extLst>
              <a:ext uri="{FF2B5EF4-FFF2-40B4-BE49-F238E27FC236}">
                <a16:creationId xmlns:a16="http://schemas.microsoft.com/office/drawing/2014/main" id="{19824470-BDC6-C48D-5F5E-0C2B7AC48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975" y="868465"/>
            <a:ext cx="5286375"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89;p47">
            <a:extLst>
              <a:ext uri="{FF2B5EF4-FFF2-40B4-BE49-F238E27FC236}">
                <a16:creationId xmlns:a16="http://schemas.microsoft.com/office/drawing/2014/main" id="{F6D5DEFE-747E-8E3E-A611-A37357722275}"/>
              </a:ext>
            </a:extLst>
          </p:cNvPr>
          <p:cNvSpPr txBox="1">
            <a:spLocks/>
          </p:cNvSpPr>
          <p:nvPr/>
        </p:nvSpPr>
        <p:spPr>
          <a:xfrm>
            <a:off x="1543098" y="728158"/>
            <a:ext cx="3694179"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4800" b="1" u="sng" dirty="0">
                <a:latin typeface="Aptos" panose="020B0004020202020204" pitchFamily="34" charset="0"/>
                <a:ea typeface="+mj-ea"/>
                <a:cs typeface="+mj-cs"/>
              </a:rPr>
              <a:t>Challenges</a:t>
            </a:r>
          </a:p>
        </p:txBody>
      </p:sp>
      <p:pic>
        <p:nvPicPr>
          <p:cNvPr id="7" name="Google Shape;491;p47">
            <a:extLst>
              <a:ext uri="{FF2B5EF4-FFF2-40B4-BE49-F238E27FC236}">
                <a16:creationId xmlns:a16="http://schemas.microsoft.com/office/drawing/2014/main" id="{441DCD4C-EBF5-E80B-262D-6405206AFF45}"/>
              </a:ext>
            </a:extLst>
          </p:cNvPr>
          <p:cNvPicPr preferRelativeResize="0"/>
          <p:nvPr/>
        </p:nvPicPr>
        <p:blipFill rotWithShape="1">
          <a:blip r:embed="rId4">
            <a:alphaModFix/>
          </a:blip>
          <a:srcRect r="4021"/>
          <a:stretch/>
        </p:blipFill>
        <p:spPr>
          <a:xfrm rot="16200000">
            <a:off x="8953841" y="-1651882"/>
            <a:ext cx="9226833" cy="5234767"/>
          </a:xfrm>
          <a:prstGeom prst="rect">
            <a:avLst/>
          </a:prstGeom>
          <a:noFill/>
          <a:ln>
            <a:noFill/>
          </a:ln>
        </p:spPr>
      </p:pic>
      <p:sp>
        <p:nvSpPr>
          <p:cNvPr id="5" name="תיבת טקסט 8">
            <a:extLst>
              <a:ext uri="{FF2B5EF4-FFF2-40B4-BE49-F238E27FC236}">
                <a16:creationId xmlns:a16="http://schemas.microsoft.com/office/drawing/2014/main" id="{8AD060E1-90B3-B3FD-A627-CC85D0EF4224}"/>
              </a:ext>
            </a:extLst>
          </p:cNvPr>
          <p:cNvSpPr txBox="1"/>
          <p:nvPr/>
        </p:nvSpPr>
        <p:spPr>
          <a:xfrm>
            <a:off x="1396365" y="1279082"/>
            <a:ext cx="11018520" cy="3465016"/>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GB" sz="2400" dirty="0">
                <a:latin typeface="Aptos" panose="020B0004020202020204" pitchFamily="34" charset="0"/>
                <a:ea typeface="+mj-ea"/>
                <a:cs typeface="+mj-cs"/>
              </a:rPr>
              <a:t>Combining multiple APIs.</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GB" sz="2400" dirty="0">
                <a:latin typeface="Aptos" panose="020B0004020202020204" pitchFamily="34" charset="0"/>
                <a:ea typeface="+mj-ea"/>
                <a:cs typeface="+mj-cs"/>
              </a:rPr>
              <a:t>Minimizing latency.</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GB" sz="2400" dirty="0">
                <a:latin typeface="Aptos" panose="020B0004020202020204" pitchFamily="34" charset="0"/>
                <a:ea typeface="+mj-ea"/>
                <a:cs typeface="+mj-cs"/>
              </a:rPr>
              <a:t>Ensuring precise translations.</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GB" sz="2400" dirty="0">
                <a:latin typeface="Aptos" panose="020B0004020202020204" pitchFamily="34" charset="0"/>
                <a:ea typeface="+mj-ea"/>
                <a:cs typeface="+mj-cs"/>
              </a:rPr>
              <a:t>Managing background noise.</a:t>
            </a:r>
          </a:p>
        </p:txBody>
      </p:sp>
      <p:sp>
        <p:nvSpPr>
          <p:cNvPr id="4" name="TextBox 3">
            <a:extLst>
              <a:ext uri="{FF2B5EF4-FFF2-40B4-BE49-F238E27FC236}">
                <a16:creationId xmlns:a16="http://schemas.microsoft.com/office/drawing/2014/main" id="{9CFD3AB3-B33D-38AA-A723-8F4A259E0DA8}"/>
              </a:ext>
            </a:extLst>
          </p:cNvPr>
          <p:cNvSpPr txBox="1"/>
          <p:nvPr/>
        </p:nvSpPr>
        <p:spPr>
          <a:xfrm>
            <a:off x="1190625" y="6309013"/>
            <a:ext cx="418704" cy="369332"/>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279512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8" name="Google Shape;489;p47">
            <a:extLst>
              <a:ext uri="{FF2B5EF4-FFF2-40B4-BE49-F238E27FC236}">
                <a16:creationId xmlns:a16="http://schemas.microsoft.com/office/drawing/2014/main" id="{D681146A-9BB2-9F74-4938-64476694331E}"/>
              </a:ext>
            </a:extLst>
          </p:cNvPr>
          <p:cNvSpPr txBox="1">
            <a:spLocks/>
          </p:cNvSpPr>
          <p:nvPr/>
        </p:nvSpPr>
        <p:spPr>
          <a:xfrm>
            <a:off x="570641" y="220159"/>
            <a:ext cx="6701016"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4800" b="1" u="sng" dirty="0">
                <a:latin typeface="Aptos" panose="020B0004020202020204" pitchFamily="34" charset="0"/>
                <a:ea typeface="+mj-ea"/>
                <a:cs typeface="+mj-cs"/>
              </a:rPr>
              <a:t>Flow-</a:t>
            </a:r>
            <a:r>
              <a:rPr lang="en-GB" sz="4800" b="1" u="sng" dirty="0">
                <a:latin typeface="Aptos" panose="020B0004020202020204" pitchFamily="34" charset="0"/>
                <a:ea typeface="+mj-ea"/>
                <a:cs typeface="+mj-cs"/>
              </a:rPr>
              <a:t>Voice Capture and Translation Flow</a:t>
            </a:r>
            <a:endParaRPr lang="en-US" sz="4800" b="1" u="sng" dirty="0">
              <a:latin typeface="Aptos" panose="020B0004020202020204" pitchFamily="34" charset="0"/>
              <a:ea typeface="+mj-ea"/>
              <a:cs typeface="+mj-cs"/>
            </a:endParaRPr>
          </a:p>
        </p:txBody>
      </p:sp>
      <p:sp>
        <p:nvSpPr>
          <p:cNvPr id="17" name="Graphic 5">
            <a:extLst>
              <a:ext uri="{FF2B5EF4-FFF2-40B4-BE49-F238E27FC236}">
                <a16:creationId xmlns:a16="http://schemas.microsoft.com/office/drawing/2014/main" id="{C0F57033-F2E0-1048-D84F-59E9CC6FD61A}"/>
              </a:ext>
            </a:extLst>
          </p:cNvPr>
          <p:cNvSpPr/>
          <p:nvPr/>
        </p:nvSpPr>
        <p:spPr>
          <a:xfrm>
            <a:off x="570641" y="2750457"/>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18" name="Graphic 5">
            <a:extLst>
              <a:ext uri="{FF2B5EF4-FFF2-40B4-BE49-F238E27FC236}">
                <a16:creationId xmlns:a16="http://schemas.microsoft.com/office/drawing/2014/main" id="{D1967FE9-6290-6625-4ECE-D9CAA06238CE}"/>
              </a:ext>
            </a:extLst>
          </p:cNvPr>
          <p:cNvSpPr/>
          <p:nvPr/>
        </p:nvSpPr>
        <p:spPr>
          <a:xfrm>
            <a:off x="2138372" y="9209932"/>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19" name="Graphic 5">
            <a:extLst>
              <a:ext uri="{FF2B5EF4-FFF2-40B4-BE49-F238E27FC236}">
                <a16:creationId xmlns:a16="http://schemas.microsoft.com/office/drawing/2014/main" id="{2F869C39-6EBB-A728-B71A-19CE228A3A9A}"/>
              </a:ext>
            </a:extLst>
          </p:cNvPr>
          <p:cNvSpPr/>
          <p:nvPr/>
        </p:nvSpPr>
        <p:spPr>
          <a:xfrm>
            <a:off x="4141533" y="2750457"/>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20" name="Graphic 5">
            <a:extLst>
              <a:ext uri="{FF2B5EF4-FFF2-40B4-BE49-F238E27FC236}">
                <a16:creationId xmlns:a16="http://schemas.microsoft.com/office/drawing/2014/main" id="{7AEDFE53-874E-9274-3DEE-D6B29E833E29}"/>
              </a:ext>
            </a:extLst>
          </p:cNvPr>
          <p:cNvSpPr/>
          <p:nvPr/>
        </p:nvSpPr>
        <p:spPr>
          <a:xfrm>
            <a:off x="5709264" y="9209932"/>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21" name="Graphic 5">
            <a:extLst>
              <a:ext uri="{FF2B5EF4-FFF2-40B4-BE49-F238E27FC236}">
                <a16:creationId xmlns:a16="http://schemas.microsoft.com/office/drawing/2014/main" id="{7D39E4BF-4989-9ABA-A9C5-318ED1EE9B49}"/>
              </a:ext>
            </a:extLst>
          </p:cNvPr>
          <p:cNvSpPr/>
          <p:nvPr/>
        </p:nvSpPr>
        <p:spPr>
          <a:xfrm>
            <a:off x="7712425" y="2750457"/>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22" name="Graphic 5">
            <a:extLst>
              <a:ext uri="{FF2B5EF4-FFF2-40B4-BE49-F238E27FC236}">
                <a16:creationId xmlns:a16="http://schemas.microsoft.com/office/drawing/2014/main" id="{3EDEB9CF-B921-C18B-B963-C0B083425D8B}"/>
              </a:ext>
            </a:extLst>
          </p:cNvPr>
          <p:cNvSpPr/>
          <p:nvPr/>
        </p:nvSpPr>
        <p:spPr>
          <a:xfrm>
            <a:off x="9280155" y="9209932"/>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grpSp>
        <p:nvGrpSpPr>
          <p:cNvPr id="23" name="Group 22">
            <a:extLst>
              <a:ext uri="{FF2B5EF4-FFF2-40B4-BE49-F238E27FC236}">
                <a16:creationId xmlns:a16="http://schemas.microsoft.com/office/drawing/2014/main" id="{C1F180F8-279E-D112-03B9-67DEB4C8B74C}"/>
              </a:ext>
            </a:extLst>
          </p:cNvPr>
          <p:cNvGrpSpPr/>
          <p:nvPr/>
        </p:nvGrpSpPr>
        <p:grpSpPr>
          <a:xfrm>
            <a:off x="795816" y="2283681"/>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24" name="Graphic 5">
              <a:extLst>
                <a:ext uri="{FF2B5EF4-FFF2-40B4-BE49-F238E27FC236}">
                  <a16:creationId xmlns:a16="http://schemas.microsoft.com/office/drawing/2014/main" id="{DACB98BF-E69A-6202-8866-5EDDE375539B}"/>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dirty="0"/>
            </a:p>
          </p:txBody>
        </p:sp>
        <p:cxnSp>
          <p:nvCxnSpPr>
            <p:cNvPr id="25" name="Straight Connector 24">
              <a:extLst>
                <a:ext uri="{FF2B5EF4-FFF2-40B4-BE49-F238E27FC236}">
                  <a16:creationId xmlns:a16="http://schemas.microsoft.com/office/drawing/2014/main" id="{ED2D1FA1-FA00-9D80-E9E7-FDB153673613}"/>
                </a:ext>
              </a:extLst>
            </p:cNvPr>
            <p:cNvCxnSpPr>
              <a:cxnSpLocks/>
            </p:cNvCxnSpPr>
            <p:nvPr/>
          </p:nvCxnSpPr>
          <p:spPr>
            <a:xfrm>
              <a:off x="975079" y="3386956"/>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2BF398-3717-31E4-18C6-BBB8A97D031F}"/>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01</a:t>
              </a:r>
              <a:endParaRPr lang="en-US" sz="2400" b="1" dirty="0">
                <a:solidFill>
                  <a:schemeClr val="bg1"/>
                </a:solidFill>
                <a:ea typeface="Segoe UI Black" panose="020B0A02040204020203" pitchFamily="34" charset="0"/>
              </a:endParaRPr>
            </a:p>
          </p:txBody>
        </p:sp>
        <p:sp>
          <p:nvSpPr>
            <p:cNvPr id="27" name="Rectangle 26">
              <a:extLst>
                <a:ext uri="{FF2B5EF4-FFF2-40B4-BE49-F238E27FC236}">
                  <a16:creationId xmlns:a16="http://schemas.microsoft.com/office/drawing/2014/main" id="{9D8C0C98-6E42-FF27-B4AC-2F445DAB06CA}"/>
                </a:ext>
              </a:extLst>
            </p:cNvPr>
            <p:cNvSpPr/>
            <p:nvPr/>
          </p:nvSpPr>
          <p:spPr>
            <a:xfrm flipH="1">
              <a:off x="1120840" y="3535546"/>
              <a:ext cx="1226552" cy="800438"/>
            </a:xfrm>
            <a:prstGeom prst="rect">
              <a:avLst/>
            </a:prstGeom>
            <a:grp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Select Languages</a:t>
              </a:r>
            </a:p>
          </p:txBody>
        </p:sp>
      </p:grpSp>
      <p:sp>
        <p:nvSpPr>
          <p:cNvPr id="28" name="Arc 27">
            <a:extLst>
              <a:ext uri="{FF2B5EF4-FFF2-40B4-BE49-F238E27FC236}">
                <a16:creationId xmlns:a16="http://schemas.microsoft.com/office/drawing/2014/main" id="{30D1D09C-2172-9A0E-5FED-11CE5B4D3889}"/>
              </a:ext>
            </a:extLst>
          </p:cNvPr>
          <p:cNvSpPr/>
          <p:nvPr/>
        </p:nvSpPr>
        <p:spPr>
          <a:xfrm>
            <a:off x="2209259" y="2554813"/>
            <a:ext cx="1263920" cy="1263920"/>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6D8058B-9648-A7E4-58BE-FF8573451C2B}"/>
              </a:ext>
            </a:extLst>
          </p:cNvPr>
          <p:cNvGrpSpPr/>
          <p:nvPr/>
        </p:nvGrpSpPr>
        <p:grpSpPr>
          <a:xfrm>
            <a:off x="2581262" y="3387385"/>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0" name="Graphic 5">
              <a:extLst>
                <a:ext uri="{FF2B5EF4-FFF2-40B4-BE49-F238E27FC236}">
                  <a16:creationId xmlns:a16="http://schemas.microsoft.com/office/drawing/2014/main" id="{F42D3E50-DC35-7DE2-E7BE-3E8CD88D6AE8}"/>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F8918B41-0FF1-76DF-80BD-6CA7026366A0}"/>
                </a:ext>
              </a:extLst>
            </p:cNvPr>
            <p:cNvCxnSpPr>
              <a:cxnSpLocks/>
            </p:cNvCxnSpPr>
            <p:nvPr/>
          </p:nvCxnSpPr>
          <p:spPr>
            <a:xfrm>
              <a:off x="979470" y="3513032"/>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108D8D-DA9B-DFF2-67B9-D27E6DB9A966}"/>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02</a:t>
              </a:r>
              <a:endParaRPr lang="en-US" sz="2400" b="1" dirty="0">
                <a:solidFill>
                  <a:schemeClr val="bg1"/>
                </a:solidFill>
                <a:ea typeface="Segoe UI Black" panose="020B0A02040204020203" pitchFamily="34" charset="0"/>
              </a:endParaRPr>
            </a:p>
          </p:txBody>
        </p:sp>
        <p:sp>
          <p:nvSpPr>
            <p:cNvPr id="33" name="Rectangle 32">
              <a:extLst>
                <a:ext uri="{FF2B5EF4-FFF2-40B4-BE49-F238E27FC236}">
                  <a16:creationId xmlns:a16="http://schemas.microsoft.com/office/drawing/2014/main" id="{5A003CEC-2C62-0277-BFBF-54C1FBF4F0A9}"/>
                </a:ext>
              </a:extLst>
            </p:cNvPr>
            <p:cNvSpPr/>
            <p:nvPr/>
          </p:nvSpPr>
          <p:spPr>
            <a:xfrm flipH="1">
              <a:off x="1133274" y="3664409"/>
              <a:ext cx="1226552" cy="800438"/>
            </a:xfrm>
            <a:prstGeom prst="rect">
              <a:avLst/>
            </a:prstGeom>
            <a:grp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Choose Translation Method</a:t>
              </a:r>
            </a:p>
          </p:txBody>
        </p:sp>
      </p:grpSp>
      <p:grpSp>
        <p:nvGrpSpPr>
          <p:cNvPr id="34" name="Group 33">
            <a:extLst>
              <a:ext uri="{FF2B5EF4-FFF2-40B4-BE49-F238E27FC236}">
                <a16:creationId xmlns:a16="http://schemas.microsoft.com/office/drawing/2014/main" id="{923A9396-BDC0-3499-E281-02452AD92BD3}"/>
              </a:ext>
            </a:extLst>
          </p:cNvPr>
          <p:cNvGrpSpPr/>
          <p:nvPr/>
        </p:nvGrpSpPr>
        <p:grpSpPr>
          <a:xfrm>
            <a:off x="4366708" y="2283681"/>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5" name="Graphic 5">
              <a:extLst>
                <a:ext uri="{FF2B5EF4-FFF2-40B4-BE49-F238E27FC236}">
                  <a16:creationId xmlns:a16="http://schemas.microsoft.com/office/drawing/2014/main" id="{653C1A60-3CEE-BFDE-8373-2C8CE4438CC9}"/>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a:p>
          </p:txBody>
        </p:sp>
        <p:cxnSp>
          <p:nvCxnSpPr>
            <p:cNvPr id="36" name="Straight Connector 35">
              <a:extLst>
                <a:ext uri="{FF2B5EF4-FFF2-40B4-BE49-F238E27FC236}">
                  <a16:creationId xmlns:a16="http://schemas.microsoft.com/office/drawing/2014/main" id="{73A0486F-03FE-C83E-DE14-42F0B7C52109}"/>
                </a:ext>
              </a:extLst>
            </p:cNvPr>
            <p:cNvCxnSpPr>
              <a:cxnSpLocks/>
            </p:cNvCxnSpPr>
            <p:nvPr/>
          </p:nvCxnSpPr>
          <p:spPr>
            <a:xfrm>
              <a:off x="979470" y="3513032"/>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35C55-2311-1EBF-701F-2B1C24789E4F}"/>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03</a:t>
              </a:r>
              <a:endParaRPr lang="en-US" sz="2400" b="1" dirty="0">
                <a:solidFill>
                  <a:schemeClr val="bg1"/>
                </a:solidFill>
                <a:ea typeface="Segoe UI Black" panose="020B0A02040204020203" pitchFamily="34" charset="0"/>
              </a:endParaRPr>
            </a:p>
          </p:txBody>
        </p:sp>
        <p:sp>
          <p:nvSpPr>
            <p:cNvPr id="38" name="Rectangle 37">
              <a:extLst>
                <a:ext uri="{FF2B5EF4-FFF2-40B4-BE49-F238E27FC236}">
                  <a16:creationId xmlns:a16="http://schemas.microsoft.com/office/drawing/2014/main" id="{66969D80-2DA0-B47C-6ED0-7DCF4F631DB6}"/>
                </a:ext>
              </a:extLst>
            </p:cNvPr>
            <p:cNvSpPr/>
            <p:nvPr/>
          </p:nvSpPr>
          <p:spPr>
            <a:xfrm flipH="1">
              <a:off x="845594" y="3597752"/>
              <a:ext cx="1854957" cy="800438"/>
            </a:xfrm>
            <a:prstGeom prst="rect">
              <a:avLst/>
            </a:prstGeom>
            <a:no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Voice Input</a:t>
              </a:r>
            </a:p>
            <a:p>
              <a:pPr algn="ctr"/>
              <a:r>
                <a:rPr lang="en-IN" dirty="0">
                  <a:solidFill>
                    <a:schemeClr val="bg1"/>
                  </a:solidFill>
                  <a:ea typeface="Open Sans" panose="020B0606030504020204" pitchFamily="34" charset="0"/>
                  <a:cs typeface="Open Sans" panose="020B0606030504020204" pitchFamily="34" charset="0"/>
                </a:rPr>
                <a:t>(Start Recording)</a:t>
              </a:r>
            </a:p>
            <a:p>
              <a:pPr algn="ctr"/>
              <a:endParaRPr lang="en-IN" dirty="0">
                <a:solidFill>
                  <a:schemeClr val="bg1"/>
                </a:solidFill>
                <a:ea typeface="Open Sans" panose="020B0606030504020204" pitchFamily="34" charset="0"/>
                <a:cs typeface="Open Sans" panose="020B0606030504020204" pitchFamily="34" charset="0"/>
              </a:endParaRPr>
            </a:p>
          </p:txBody>
        </p:sp>
      </p:grpSp>
      <p:sp>
        <p:nvSpPr>
          <p:cNvPr id="39" name="Arc 38">
            <a:extLst>
              <a:ext uri="{FF2B5EF4-FFF2-40B4-BE49-F238E27FC236}">
                <a16:creationId xmlns:a16="http://schemas.microsoft.com/office/drawing/2014/main" id="{6D0096BD-EC80-7C02-622B-D969E59A2D51}"/>
              </a:ext>
            </a:extLst>
          </p:cNvPr>
          <p:cNvSpPr/>
          <p:nvPr/>
        </p:nvSpPr>
        <p:spPr>
          <a:xfrm>
            <a:off x="4087337" y="3649617"/>
            <a:ext cx="1263920" cy="1263920"/>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0" name="Group 39">
            <a:extLst>
              <a:ext uri="{FF2B5EF4-FFF2-40B4-BE49-F238E27FC236}">
                <a16:creationId xmlns:a16="http://schemas.microsoft.com/office/drawing/2014/main" id="{02D3D208-3CD5-236A-24F4-4D7105CAF5BC}"/>
              </a:ext>
            </a:extLst>
          </p:cNvPr>
          <p:cNvGrpSpPr/>
          <p:nvPr/>
        </p:nvGrpSpPr>
        <p:grpSpPr>
          <a:xfrm>
            <a:off x="6152154" y="3387385"/>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1" name="Graphic 5">
              <a:extLst>
                <a:ext uri="{FF2B5EF4-FFF2-40B4-BE49-F238E27FC236}">
                  <a16:creationId xmlns:a16="http://schemas.microsoft.com/office/drawing/2014/main" id="{0C6BCDFF-3175-F6EE-F03D-33A2422A57BE}"/>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dirty="0"/>
            </a:p>
          </p:txBody>
        </p:sp>
        <p:cxnSp>
          <p:nvCxnSpPr>
            <p:cNvPr id="42" name="Straight Connector 41">
              <a:extLst>
                <a:ext uri="{FF2B5EF4-FFF2-40B4-BE49-F238E27FC236}">
                  <a16:creationId xmlns:a16="http://schemas.microsoft.com/office/drawing/2014/main" id="{EDFADB9E-63E5-01FE-497D-5E981E756A3B}"/>
                </a:ext>
              </a:extLst>
            </p:cNvPr>
            <p:cNvCxnSpPr>
              <a:cxnSpLocks/>
            </p:cNvCxnSpPr>
            <p:nvPr/>
          </p:nvCxnSpPr>
          <p:spPr>
            <a:xfrm>
              <a:off x="979470" y="3380025"/>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AA8C1B1-B651-C0DB-6F5A-A41D0CF18374}"/>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04</a:t>
              </a:r>
              <a:endParaRPr lang="en-US" sz="2400" b="1" dirty="0">
                <a:solidFill>
                  <a:schemeClr val="bg1"/>
                </a:solidFill>
                <a:ea typeface="Segoe UI Black" panose="020B0A02040204020203" pitchFamily="34" charset="0"/>
              </a:endParaRPr>
            </a:p>
          </p:txBody>
        </p:sp>
        <p:sp>
          <p:nvSpPr>
            <p:cNvPr id="44" name="Rectangle 43">
              <a:extLst>
                <a:ext uri="{FF2B5EF4-FFF2-40B4-BE49-F238E27FC236}">
                  <a16:creationId xmlns:a16="http://schemas.microsoft.com/office/drawing/2014/main" id="{87EE4D92-056E-F71A-E352-889D46F37A62}"/>
                </a:ext>
              </a:extLst>
            </p:cNvPr>
            <p:cNvSpPr/>
            <p:nvPr/>
          </p:nvSpPr>
          <p:spPr>
            <a:xfrm flipH="1">
              <a:off x="979468" y="3487472"/>
              <a:ext cx="1580684" cy="758538"/>
            </a:xfrm>
            <a:prstGeom prst="rect">
              <a:avLst/>
            </a:prstGeom>
            <a:grp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Speech-to-Text Conversion</a:t>
              </a:r>
            </a:p>
          </p:txBody>
        </p:sp>
      </p:grpSp>
      <p:sp>
        <p:nvSpPr>
          <p:cNvPr id="45" name="Arc 44">
            <a:extLst>
              <a:ext uri="{FF2B5EF4-FFF2-40B4-BE49-F238E27FC236}">
                <a16:creationId xmlns:a16="http://schemas.microsoft.com/office/drawing/2014/main" id="{FFE20F49-37B1-0BBD-97B8-F89103AA60E2}"/>
              </a:ext>
            </a:extLst>
          </p:cNvPr>
          <p:cNvSpPr/>
          <p:nvPr/>
        </p:nvSpPr>
        <p:spPr>
          <a:xfrm>
            <a:off x="5756881" y="2554813"/>
            <a:ext cx="1263920" cy="1263920"/>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oup 45">
            <a:extLst>
              <a:ext uri="{FF2B5EF4-FFF2-40B4-BE49-F238E27FC236}">
                <a16:creationId xmlns:a16="http://schemas.microsoft.com/office/drawing/2014/main" id="{79C264A4-BB32-4E98-39FE-CD3E1703301F}"/>
              </a:ext>
            </a:extLst>
          </p:cNvPr>
          <p:cNvGrpSpPr/>
          <p:nvPr/>
        </p:nvGrpSpPr>
        <p:grpSpPr>
          <a:xfrm>
            <a:off x="7937600" y="2283681"/>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7" name="Graphic 5">
              <a:extLst>
                <a:ext uri="{FF2B5EF4-FFF2-40B4-BE49-F238E27FC236}">
                  <a16:creationId xmlns:a16="http://schemas.microsoft.com/office/drawing/2014/main" id="{A99832A2-10A7-7899-105B-7B1202A1A25F}"/>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E591EE89-ED33-C2E4-8E8B-1B18440F5942}"/>
                </a:ext>
              </a:extLst>
            </p:cNvPr>
            <p:cNvCxnSpPr>
              <a:cxnSpLocks/>
            </p:cNvCxnSpPr>
            <p:nvPr/>
          </p:nvCxnSpPr>
          <p:spPr>
            <a:xfrm>
              <a:off x="979470" y="3383279"/>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A97D819-ECBF-31C3-2C8B-1146F594DF78}"/>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05</a:t>
              </a:r>
              <a:endParaRPr lang="en-US" sz="2400" b="1" dirty="0">
                <a:solidFill>
                  <a:schemeClr val="bg1"/>
                </a:solidFill>
                <a:ea typeface="Segoe UI Black" panose="020B0A02040204020203" pitchFamily="34" charset="0"/>
              </a:endParaRPr>
            </a:p>
          </p:txBody>
        </p:sp>
        <p:sp>
          <p:nvSpPr>
            <p:cNvPr id="50" name="Rectangle 49">
              <a:extLst>
                <a:ext uri="{FF2B5EF4-FFF2-40B4-BE49-F238E27FC236}">
                  <a16:creationId xmlns:a16="http://schemas.microsoft.com/office/drawing/2014/main" id="{9AE3DE4B-9560-763F-CD9B-8C282DDE887D}"/>
                </a:ext>
              </a:extLst>
            </p:cNvPr>
            <p:cNvSpPr/>
            <p:nvPr/>
          </p:nvSpPr>
          <p:spPr>
            <a:xfrm flipH="1">
              <a:off x="1067826" y="3534957"/>
              <a:ext cx="1402184" cy="800438"/>
            </a:xfrm>
            <a:prstGeom prst="rect">
              <a:avLst/>
            </a:prstGeom>
            <a:grp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Display Transcribed Text</a:t>
              </a:r>
            </a:p>
          </p:txBody>
        </p:sp>
      </p:grpSp>
      <p:sp>
        <p:nvSpPr>
          <p:cNvPr id="51" name="Arc 50">
            <a:extLst>
              <a:ext uri="{FF2B5EF4-FFF2-40B4-BE49-F238E27FC236}">
                <a16:creationId xmlns:a16="http://schemas.microsoft.com/office/drawing/2014/main" id="{A5E28F02-7EEC-4AEF-D857-7FF9D4AE1D95}"/>
              </a:ext>
            </a:extLst>
          </p:cNvPr>
          <p:cNvSpPr/>
          <p:nvPr/>
        </p:nvSpPr>
        <p:spPr>
          <a:xfrm>
            <a:off x="7677874" y="3649617"/>
            <a:ext cx="1263920" cy="1263920"/>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2" name="Group 51">
            <a:extLst>
              <a:ext uri="{FF2B5EF4-FFF2-40B4-BE49-F238E27FC236}">
                <a16:creationId xmlns:a16="http://schemas.microsoft.com/office/drawing/2014/main" id="{516413C1-E5A9-CAA3-F058-8BFA21F15DD9}"/>
              </a:ext>
            </a:extLst>
          </p:cNvPr>
          <p:cNvGrpSpPr/>
          <p:nvPr/>
        </p:nvGrpSpPr>
        <p:grpSpPr>
          <a:xfrm>
            <a:off x="9723045" y="3387385"/>
            <a:ext cx="1970706" cy="1754721"/>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53" name="Graphic 5">
              <a:extLst>
                <a:ext uri="{FF2B5EF4-FFF2-40B4-BE49-F238E27FC236}">
                  <a16:creationId xmlns:a16="http://schemas.microsoft.com/office/drawing/2014/main" id="{A4D420BF-4FFA-A63C-3315-38DE3E3438AE}"/>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a:p>
          </p:txBody>
        </p:sp>
        <p:cxnSp>
          <p:nvCxnSpPr>
            <p:cNvPr id="54" name="Straight Connector 53">
              <a:extLst>
                <a:ext uri="{FF2B5EF4-FFF2-40B4-BE49-F238E27FC236}">
                  <a16:creationId xmlns:a16="http://schemas.microsoft.com/office/drawing/2014/main" id="{A9B1A828-EF44-BED8-1B3A-D7228E1D2C98}"/>
                </a:ext>
              </a:extLst>
            </p:cNvPr>
            <p:cNvCxnSpPr>
              <a:cxnSpLocks/>
            </p:cNvCxnSpPr>
            <p:nvPr/>
          </p:nvCxnSpPr>
          <p:spPr>
            <a:xfrm>
              <a:off x="979470" y="3380025"/>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00EE71A-9D29-B59E-5033-7445827253A7}"/>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400" b="1" dirty="0">
                  <a:solidFill>
                    <a:schemeClr val="bg1"/>
                  </a:solidFill>
                  <a:ea typeface="Segoe UI Black" panose="020B0A02040204020203" pitchFamily="34" charset="0"/>
                </a:rPr>
                <a:t>06</a:t>
              </a:r>
              <a:endParaRPr lang="en-US" sz="2400" b="1" dirty="0">
                <a:solidFill>
                  <a:schemeClr val="bg1"/>
                </a:solidFill>
                <a:ea typeface="Segoe UI Black" panose="020B0A02040204020203" pitchFamily="34" charset="0"/>
              </a:endParaRPr>
            </a:p>
          </p:txBody>
        </p:sp>
        <p:sp>
          <p:nvSpPr>
            <p:cNvPr id="56" name="Rectangle 55">
              <a:extLst>
                <a:ext uri="{FF2B5EF4-FFF2-40B4-BE49-F238E27FC236}">
                  <a16:creationId xmlns:a16="http://schemas.microsoft.com/office/drawing/2014/main" id="{8D800D69-6A40-C83A-A4B1-8D2F800000FD}"/>
                </a:ext>
              </a:extLst>
            </p:cNvPr>
            <p:cNvSpPr/>
            <p:nvPr/>
          </p:nvSpPr>
          <p:spPr>
            <a:xfrm flipH="1">
              <a:off x="1139200" y="3576958"/>
              <a:ext cx="1226552" cy="800438"/>
            </a:xfrm>
            <a:prstGeom prst="rect">
              <a:avLst/>
            </a:prstGeom>
            <a:grpFill/>
          </p:spPr>
          <p:txBody>
            <a:bodyPr wrap="square" lIns="0" tIns="0" rIns="0" bIns="0" anchor="ctr">
              <a:noAutofit/>
            </a:bodyPr>
            <a:lstStyle/>
            <a:p>
              <a:pPr algn="ctr"/>
              <a:r>
                <a:rPr lang="en-IN" dirty="0">
                  <a:solidFill>
                    <a:schemeClr val="bg1"/>
                  </a:solidFill>
                  <a:ea typeface="Open Sans" panose="020B0606030504020204" pitchFamily="34" charset="0"/>
                  <a:cs typeface="Open Sans" panose="020B0606030504020204" pitchFamily="34" charset="0"/>
                </a:rPr>
                <a:t>Translate Text</a:t>
              </a:r>
            </a:p>
          </p:txBody>
        </p:sp>
      </p:grpSp>
      <p:sp>
        <p:nvSpPr>
          <p:cNvPr id="57" name="Arc 56">
            <a:extLst>
              <a:ext uri="{FF2B5EF4-FFF2-40B4-BE49-F238E27FC236}">
                <a16:creationId xmlns:a16="http://schemas.microsoft.com/office/drawing/2014/main" id="{E1324FED-D888-B70C-A976-6EC34EA44D80}"/>
              </a:ext>
            </a:extLst>
          </p:cNvPr>
          <p:cNvSpPr/>
          <p:nvPr/>
        </p:nvSpPr>
        <p:spPr>
          <a:xfrm>
            <a:off x="9361723" y="2554813"/>
            <a:ext cx="1263920" cy="1263920"/>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87AB9E98-7F5D-47BB-1125-4DB0CD589A38}"/>
              </a:ext>
            </a:extLst>
          </p:cNvPr>
          <p:cNvSpPr txBox="1"/>
          <p:nvPr/>
        </p:nvSpPr>
        <p:spPr>
          <a:xfrm>
            <a:off x="1190625" y="6309013"/>
            <a:ext cx="418704"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165938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8" name="Google Shape;489;p47">
            <a:extLst>
              <a:ext uri="{FF2B5EF4-FFF2-40B4-BE49-F238E27FC236}">
                <a16:creationId xmlns:a16="http://schemas.microsoft.com/office/drawing/2014/main" id="{D681146A-9BB2-9F74-4938-64476694331E}"/>
              </a:ext>
            </a:extLst>
          </p:cNvPr>
          <p:cNvSpPr txBox="1">
            <a:spLocks/>
          </p:cNvSpPr>
          <p:nvPr/>
        </p:nvSpPr>
        <p:spPr>
          <a:xfrm>
            <a:off x="654030" y="-233733"/>
            <a:ext cx="6701016"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4800" b="1" u="sng" dirty="0">
                <a:latin typeface="Aptos" panose="020B0004020202020204" pitchFamily="34" charset="0"/>
                <a:ea typeface="+mj-ea"/>
                <a:cs typeface="+mj-cs"/>
              </a:rPr>
              <a:t>Flow-</a:t>
            </a:r>
            <a:r>
              <a:rPr lang="en-GB" sz="4800" b="1" u="sng" dirty="0">
                <a:latin typeface="Aptos" panose="020B0004020202020204" pitchFamily="34" charset="0"/>
                <a:ea typeface="+mj-ea"/>
                <a:cs typeface="+mj-cs"/>
              </a:rPr>
              <a:t>Text Translation</a:t>
            </a:r>
            <a:endParaRPr lang="en-US" sz="4800" b="1" u="sng" dirty="0">
              <a:latin typeface="Aptos" panose="020B0004020202020204" pitchFamily="34" charset="0"/>
              <a:ea typeface="+mj-ea"/>
              <a:cs typeface="+mj-cs"/>
            </a:endParaRPr>
          </a:p>
        </p:txBody>
      </p:sp>
      <p:sp>
        <p:nvSpPr>
          <p:cNvPr id="17" name="Graphic 5">
            <a:extLst>
              <a:ext uri="{FF2B5EF4-FFF2-40B4-BE49-F238E27FC236}">
                <a16:creationId xmlns:a16="http://schemas.microsoft.com/office/drawing/2014/main" id="{C0F57033-F2E0-1048-D84F-59E9CC6FD61A}"/>
              </a:ext>
            </a:extLst>
          </p:cNvPr>
          <p:cNvSpPr/>
          <p:nvPr/>
        </p:nvSpPr>
        <p:spPr>
          <a:xfrm>
            <a:off x="1516546" y="1906613"/>
            <a:ext cx="1494210" cy="1331808"/>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sz="1600"/>
          </a:p>
        </p:txBody>
      </p:sp>
      <p:sp>
        <p:nvSpPr>
          <p:cNvPr id="18" name="Graphic 5">
            <a:extLst>
              <a:ext uri="{FF2B5EF4-FFF2-40B4-BE49-F238E27FC236}">
                <a16:creationId xmlns:a16="http://schemas.microsoft.com/office/drawing/2014/main" id="{D1967FE9-6290-6625-4ECE-D9CAA06238CE}"/>
              </a:ext>
            </a:extLst>
          </p:cNvPr>
          <p:cNvSpPr/>
          <p:nvPr/>
        </p:nvSpPr>
        <p:spPr>
          <a:xfrm>
            <a:off x="3288074" y="2264392"/>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19" name="Graphic 5">
            <a:extLst>
              <a:ext uri="{FF2B5EF4-FFF2-40B4-BE49-F238E27FC236}">
                <a16:creationId xmlns:a16="http://schemas.microsoft.com/office/drawing/2014/main" id="{2F869C39-6EBB-A728-B71A-19CE228A3A9A}"/>
              </a:ext>
            </a:extLst>
          </p:cNvPr>
          <p:cNvSpPr/>
          <p:nvPr/>
        </p:nvSpPr>
        <p:spPr>
          <a:xfrm>
            <a:off x="4953198" y="1788304"/>
            <a:ext cx="1494210" cy="1331808"/>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sz="1600"/>
          </a:p>
        </p:txBody>
      </p:sp>
      <p:sp>
        <p:nvSpPr>
          <p:cNvPr id="20" name="Graphic 5">
            <a:extLst>
              <a:ext uri="{FF2B5EF4-FFF2-40B4-BE49-F238E27FC236}">
                <a16:creationId xmlns:a16="http://schemas.microsoft.com/office/drawing/2014/main" id="{7AEDFE53-874E-9274-3DEE-D6B29E833E29}"/>
              </a:ext>
            </a:extLst>
          </p:cNvPr>
          <p:cNvSpPr/>
          <p:nvPr/>
        </p:nvSpPr>
        <p:spPr>
          <a:xfrm>
            <a:off x="6772297" y="2079799"/>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21" name="Graphic 5">
            <a:extLst>
              <a:ext uri="{FF2B5EF4-FFF2-40B4-BE49-F238E27FC236}">
                <a16:creationId xmlns:a16="http://schemas.microsoft.com/office/drawing/2014/main" id="{7D39E4BF-4989-9ABA-A9C5-318ED1EE9B49}"/>
              </a:ext>
            </a:extLst>
          </p:cNvPr>
          <p:cNvSpPr/>
          <p:nvPr/>
        </p:nvSpPr>
        <p:spPr>
          <a:xfrm>
            <a:off x="8686544" y="1765168"/>
            <a:ext cx="1494210" cy="1331808"/>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sz="1600"/>
          </a:p>
        </p:txBody>
      </p:sp>
      <p:grpSp>
        <p:nvGrpSpPr>
          <p:cNvPr id="23" name="Group 22">
            <a:extLst>
              <a:ext uri="{FF2B5EF4-FFF2-40B4-BE49-F238E27FC236}">
                <a16:creationId xmlns:a16="http://schemas.microsoft.com/office/drawing/2014/main" id="{C1F180F8-279E-D112-03B9-67DEB4C8B74C}"/>
              </a:ext>
            </a:extLst>
          </p:cNvPr>
          <p:cNvGrpSpPr/>
          <p:nvPr/>
        </p:nvGrpSpPr>
        <p:grpSpPr>
          <a:xfrm>
            <a:off x="1756578" y="1449193"/>
            <a:ext cx="1665583" cy="1462749"/>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24" name="Graphic 5">
              <a:extLst>
                <a:ext uri="{FF2B5EF4-FFF2-40B4-BE49-F238E27FC236}">
                  <a16:creationId xmlns:a16="http://schemas.microsoft.com/office/drawing/2014/main" id="{DACB98BF-E69A-6202-8866-5EDDE375539B}"/>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dirty="0"/>
            </a:p>
          </p:txBody>
        </p:sp>
        <p:cxnSp>
          <p:nvCxnSpPr>
            <p:cNvPr id="25" name="Straight Connector 24">
              <a:extLst>
                <a:ext uri="{FF2B5EF4-FFF2-40B4-BE49-F238E27FC236}">
                  <a16:creationId xmlns:a16="http://schemas.microsoft.com/office/drawing/2014/main" id="{ED2D1FA1-FA00-9D80-E9E7-FDB153673613}"/>
                </a:ext>
              </a:extLst>
            </p:cNvPr>
            <p:cNvCxnSpPr>
              <a:cxnSpLocks/>
            </p:cNvCxnSpPr>
            <p:nvPr/>
          </p:nvCxnSpPr>
          <p:spPr>
            <a:xfrm>
              <a:off x="975079" y="3386956"/>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2BF398-3717-31E4-18C6-BBB8A97D031F}"/>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01</a:t>
              </a:r>
              <a:endParaRPr lang="en-US" sz="2000" b="1" dirty="0">
                <a:solidFill>
                  <a:schemeClr val="bg1"/>
                </a:solidFill>
                <a:ea typeface="Segoe UI Black" panose="020B0A02040204020203" pitchFamily="34" charset="0"/>
              </a:endParaRPr>
            </a:p>
          </p:txBody>
        </p:sp>
        <p:sp>
          <p:nvSpPr>
            <p:cNvPr id="27" name="Rectangle 26">
              <a:extLst>
                <a:ext uri="{FF2B5EF4-FFF2-40B4-BE49-F238E27FC236}">
                  <a16:creationId xmlns:a16="http://schemas.microsoft.com/office/drawing/2014/main" id="{9D8C0C98-6E42-FF27-B4AC-2F445DAB06CA}"/>
                </a:ext>
              </a:extLst>
            </p:cNvPr>
            <p:cNvSpPr/>
            <p:nvPr/>
          </p:nvSpPr>
          <p:spPr>
            <a:xfrm flipH="1">
              <a:off x="988951" y="3455588"/>
              <a:ext cx="1555289" cy="800438"/>
            </a:xfrm>
            <a:prstGeom prst="rect">
              <a:avLst/>
            </a:prstGeom>
            <a:grpFill/>
          </p:spPr>
          <p:txBody>
            <a:bodyPr wrap="square" lIns="0" tIns="0" rIns="0" bIns="0" anchor="ctr">
              <a:noAutofit/>
            </a:bodyPr>
            <a:lstStyle/>
            <a:p>
              <a:pPr algn="ctr"/>
              <a:r>
                <a:rPr lang="en-GB" sz="1600" dirty="0">
                  <a:solidFill>
                    <a:schemeClr val="bg1"/>
                  </a:solidFill>
                  <a:ea typeface="Open Sans" panose="020B0606030504020204" pitchFamily="34" charset="0"/>
                  <a:cs typeface="Open Sans" panose="020B0606030504020204" pitchFamily="34" charset="0"/>
                </a:rPr>
                <a:t>HTTP request to Google Translate API</a:t>
              </a:r>
              <a:endParaRPr lang="en-IN" sz="1600" dirty="0">
                <a:solidFill>
                  <a:schemeClr val="bg1"/>
                </a:solidFill>
                <a:ea typeface="Open Sans" panose="020B0606030504020204" pitchFamily="34" charset="0"/>
                <a:cs typeface="Open Sans" panose="020B0606030504020204" pitchFamily="34" charset="0"/>
              </a:endParaRPr>
            </a:p>
          </p:txBody>
        </p:sp>
      </p:grpSp>
      <p:sp>
        <p:nvSpPr>
          <p:cNvPr id="28" name="Arc 27">
            <a:extLst>
              <a:ext uri="{FF2B5EF4-FFF2-40B4-BE49-F238E27FC236}">
                <a16:creationId xmlns:a16="http://schemas.microsoft.com/office/drawing/2014/main" id="{30D1D09C-2172-9A0E-5FED-11CE5B4D3889}"/>
              </a:ext>
            </a:extLst>
          </p:cNvPr>
          <p:cNvSpPr/>
          <p:nvPr/>
        </p:nvSpPr>
        <p:spPr>
          <a:xfrm>
            <a:off x="3038429" y="1722000"/>
            <a:ext cx="958318" cy="959298"/>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29" name="Group 28">
            <a:extLst>
              <a:ext uri="{FF2B5EF4-FFF2-40B4-BE49-F238E27FC236}">
                <a16:creationId xmlns:a16="http://schemas.microsoft.com/office/drawing/2014/main" id="{E6D8058B-9648-A7E4-58BE-FF8573451C2B}"/>
              </a:ext>
            </a:extLst>
          </p:cNvPr>
          <p:cNvGrpSpPr/>
          <p:nvPr/>
        </p:nvGrpSpPr>
        <p:grpSpPr>
          <a:xfrm>
            <a:off x="3673175" y="2321468"/>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0" name="Graphic 5">
              <a:extLst>
                <a:ext uri="{FF2B5EF4-FFF2-40B4-BE49-F238E27FC236}">
                  <a16:creationId xmlns:a16="http://schemas.microsoft.com/office/drawing/2014/main" id="{F42D3E50-DC35-7DE2-E7BE-3E8CD88D6AE8}"/>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31" name="Straight Connector 30">
              <a:extLst>
                <a:ext uri="{FF2B5EF4-FFF2-40B4-BE49-F238E27FC236}">
                  <a16:creationId xmlns:a16="http://schemas.microsoft.com/office/drawing/2014/main" id="{F8918B41-0FF1-76DF-80BD-6CA7026366A0}"/>
                </a:ext>
              </a:extLst>
            </p:cNvPr>
            <p:cNvCxnSpPr>
              <a:cxnSpLocks/>
            </p:cNvCxnSpPr>
            <p:nvPr/>
          </p:nvCxnSpPr>
          <p:spPr>
            <a:xfrm>
              <a:off x="979470" y="3513032"/>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F108D8D-DA9B-DFF2-67B9-D27E6DB9A966}"/>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02</a:t>
              </a:r>
              <a:endParaRPr lang="en-US" sz="2000" b="1" dirty="0">
                <a:solidFill>
                  <a:schemeClr val="bg1"/>
                </a:solidFill>
                <a:ea typeface="Segoe UI Black" panose="020B0A02040204020203" pitchFamily="34" charset="0"/>
              </a:endParaRPr>
            </a:p>
          </p:txBody>
        </p:sp>
        <p:sp>
          <p:nvSpPr>
            <p:cNvPr id="33" name="Rectangle 32">
              <a:extLst>
                <a:ext uri="{FF2B5EF4-FFF2-40B4-BE49-F238E27FC236}">
                  <a16:creationId xmlns:a16="http://schemas.microsoft.com/office/drawing/2014/main" id="{5A003CEC-2C62-0277-BFBF-54C1FBF4F0A9}"/>
                </a:ext>
              </a:extLst>
            </p:cNvPr>
            <p:cNvSpPr/>
            <p:nvPr/>
          </p:nvSpPr>
          <p:spPr>
            <a:xfrm flipH="1">
              <a:off x="987493" y="3552822"/>
              <a:ext cx="1430518" cy="8004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Process Translation</a:t>
              </a:r>
            </a:p>
          </p:txBody>
        </p:sp>
      </p:grpSp>
      <p:grpSp>
        <p:nvGrpSpPr>
          <p:cNvPr id="34" name="Group 33">
            <a:extLst>
              <a:ext uri="{FF2B5EF4-FFF2-40B4-BE49-F238E27FC236}">
                <a16:creationId xmlns:a16="http://schemas.microsoft.com/office/drawing/2014/main" id="{923A9396-BDC0-3499-E281-02452AD92BD3}"/>
              </a:ext>
            </a:extLst>
          </p:cNvPr>
          <p:cNvGrpSpPr/>
          <p:nvPr/>
        </p:nvGrpSpPr>
        <p:grpSpPr>
          <a:xfrm>
            <a:off x="5312613" y="1569160"/>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5" name="Graphic 5">
              <a:extLst>
                <a:ext uri="{FF2B5EF4-FFF2-40B4-BE49-F238E27FC236}">
                  <a16:creationId xmlns:a16="http://schemas.microsoft.com/office/drawing/2014/main" id="{653C1A60-3CEE-BFDE-8373-2C8CE4438CC9}"/>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36" name="Straight Connector 35">
              <a:extLst>
                <a:ext uri="{FF2B5EF4-FFF2-40B4-BE49-F238E27FC236}">
                  <a16:creationId xmlns:a16="http://schemas.microsoft.com/office/drawing/2014/main" id="{73A0486F-03FE-C83E-DE14-42F0B7C52109}"/>
                </a:ext>
              </a:extLst>
            </p:cNvPr>
            <p:cNvCxnSpPr>
              <a:cxnSpLocks/>
            </p:cNvCxnSpPr>
            <p:nvPr/>
          </p:nvCxnSpPr>
          <p:spPr>
            <a:xfrm>
              <a:off x="979470" y="3513032"/>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35C55-2311-1EBF-701F-2B1C24789E4F}"/>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03</a:t>
              </a:r>
              <a:endParaRPr lang="en-US" sz="2000" b="1" dirty="0">
                <a:solidFill>
                  <a:schemeClr val="bg1"/>
                </a:solidFill>
                <a:ea typeface="Segoe UI Black" panose="020B0A02040204020203" pitchFamily="34" charset="0"/>
              </a:endParaRPr>
            </a:p>
          </p:txBody>
        </p:sp>
        <p:sp>
          <p:nvSpPr>
            <p:cNvPr id="38" name="Rectangle 37">
              <a:extLst>
                <a:ext uri="{FF2B5EF4-FFF2-40B4-BE49-F238E27FC236}">
                  <a16:creationId xmlns:a16="http://schemas.microsoft.com/office/drawing/2014/main" id="{66969D80-2DA0-B47C-6ED0-7DCF4F631DB6}"/>
                </a:ext>
              </a:extLst>
            </p:cNvPr>
            <p:cNvSpPr/>
            <p:nvPr/>
          </p:nvSpPr>
          <p:spPr>
            <a:xfrm flipH="1">
              <a:off x="845594" y="3597752"/>
              <a:ext cx="1854957" cy="800438"/>
            </a:xfrm>
            <a:prstGeom prst="rect">
              <a:avLst/>
            </a:prstGeom>
            <a:no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Display Translation</a:t>
              </a:r>
            </a:p>
          </p:txBody>
        </p:sp>
      </p:grpSp>
      <p:sp>
        <p:nvSpPr>
          <p:cNvPr id="39" name="Arc 38">
            <a:extLst>
              <a:ext uri="{FF2B5EF4-FFF2-40B4-BE49-F238E27FC236}">
                <a16:creationId xmlns:a16="http://schemas.microsoft.com/office/drawing/2014/main" id="{6D0096BD-EC80-7C02-622B-D969E59A2D51}"/>
              </a:ext>
            </a:extLst>
          </p:cNvPr>
          <p:cNvSpPr/>
          <p:nvPr/>
        </p:nvSpPr>
        <p:spPr>
          <a:xfrm>
            <a:off x="4872880" y="2603259"/>
            <a:ext cx="958318" cy="959298"/>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40" name="Group 39">
            <a:extLst>
              <a:ext uri="{FF2B5EF4-FFF2-40B4-BE49-F238E27FC236}">
                <a16:creationId xmlns:a16="http://schemas.microsoft.com/office/drawing/2014/main" id="{02D3D208-3CD5-236A-24F4-4D7105CAF5BC}"/>
              </a:ext>
            </a:extLst>
          </p:cNvPr>
          <p:cNvGrpSpPr/>
          <p:nvPr/>
        </p:nvGrpSpPr>
        <p:grpSpPr>
          <a:xfrm>
            <a:off x="7223364" y="2208044"/>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1" name="Graphic 5">
              <a:extLst>
                <a:ext uri="{FF2B5EF4-FFF2-40B4-BE49-F238E27FC236}">
                  <a16:creationId xmlns:a16="http://schemas.microsoft.com/office/drawing/2014/main" id="{0C6BCDFF-3175-F6EE-F03D-33A2422A57BE}"/>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dirty="0"/>
            </a:p>
          </p:txBody>
        </p:sp>
        <p:cxnSp>
          <p:nvCxnSpPr>
            <p:cNvPr id="42" name="Straight Connector 41">
              <a:extLst>
                <a:ext uri="{FF2B5EF4-FFF2-40B4-BE49-F238E27FC236}">
                  <a16:creationId xmlns:a16="http://schemas.microsoft.com/office/drawing/2014/main" id="{EDFADB9E-63E5-01FE-497D-5E981E756A3B}"/>
                </a:ext>
              </a:extLst>
            </p:cNvPr>
            <p:cNvCxnSpPr>
              <a:cxnSpLocks/>
            </p:cNvCxnSpPr>
            <p:nvPr/>
          </p:nvCxnSpPr>
          <p:spPr>
            <a:xfrm>
              <a:off x="979470" y="3380025"/>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AA8C1B1-B651-C0DB-6F5A-A41D0CF18374}"/>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04</a:t>
              </a:r>
              <a:endParaRPr lang="en-US" sz="2000" b="1" dirty="0">
                <a:solidFill>
                  <a:schemeClr val="bg1"/>
                </a:solidFill>
                <a:ea typeface="Segoe UI Black" panose="020B0A02040204020203" pitchFamily="34" charset="0"/>
              </a:endParaRPr>
            </a:p>
          </p:txBody>
        </p:sp>
        <p:sp>
          <p:nvSpPr>
            <p:cNvPr id="44" name="Rectangle 43">
              <a:extLst>
                <a:ext uri="{FF2B5EF4-FFF2-40B4-BE49-F238E27FC236}">
                  <a16:creationId xmlns:a16="http://schemas.microsoft.com/office/drawing/2014/main" id="{87EE4D92-056E-F71A-E352-889D46F37A62}"/>
                </a:ext>
              </a:extLst>
            </p:cNvPr>
            <p:cNvSpPr/>
            <p:nvPr/>
          </p:nvSpPr>
          <p:spPr>
            <a:xfrm flipH="1">
              <a:off x="979468" y="3487472"/>
              <a:ext cx="1580684" cy="7585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Google Text-to-Speech API</a:t>
              </a:r>
            </a:p>
          </p:txBody>
        </p:sp>
      </p:grpSp>
      <p:sp>
        <p:nvSpPr>
          <p:cNvPr id="45" name="Arc 44">
            <a:extLst>
              <a:ext uri="{FF2B5EF4-FFF2-40B4-BE49-F238E27FC236}">
                <a16:creationId xmlns:a16="http://schemas.microsoft.com/office/drawing/2014/main" id="{FFE20F49-37B1-0BBD-97B8-F89103AA60E2}"/>
              </a:ext>
            </a:extLst>
          </p:cNvPr>
          <p:cNvSpPr/>
          <p:nvPr/>
        </p:nvSpPr>
        <p:spPr>
          <a:xfrm>
            <a:off x="6455743" y="1881569"/>
            <a:ext cx="958318" cy="959298"/>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46" name="Group 45">
            <a:extLst>
              <a:ext uri="{FF2B5EF4-FFF2-40B4-BE49-F238E27FC236}">
                <a16:creationId xmlns:a16="http://schemas.microsoft.com/office/drawing/2014/main" id="{79C264A4-BB32-4E98-39FE-CD3E1703301F}"/>
              </a:ext>
            </a:extLst>
          </p:cNvPr>
          <p:cNvGrpSpPr/>
          <p:nvPr/>
        </p:nvGrpSpPr>
        <p:grpSpPr>
          <a:xfrm>
            <a:off x="8937481" y="1450660"/>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47" name="Graphic 5">
              <a:extLst>
                <a:ext uri="{FF2B5EF4-FFF2-40B4-BE49-F238E27FC236}">
                  <a16:creationId xmlns:a16="http://schemas.microsoft.com/office/drawing/2014/main" id="{A99832A2-10A7-7899-105B-7B1202A1A25F}"/>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48" name="Straight Connector 47">
              <a:extLst>
                <a:ext uri="{FF2B5EF4-FFF2-40B4-BE49-F238E27FC236}">
                  <a16:creationId xmlns:a16="http://schemas.microsoft.com/office/drawing/2014/main" id="{E591EE89-ED33-C2E4-8E8B-1B18440F5942}"/>
                </a:ext>
              </a:extLst>
            </p:cNvPr>
            <p:cNvCxnSpPr>
              <a:cxnSpLocks/>
            </p:cNvCxnSpPr>
            <p:nvPr/>
          </p:nvCxnSpPr>
          <p:spPr>
            <a:xfrm>
              <a:off x="979470" y="3383279"/>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A97D819-ECBF-31C3-2C8B-1146F594DF78}"/>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05</a:t>
              </a:r>
              <a:endParaRPr lang="en-US" sz="2000" b="1" dirty="0">
                <a:solidFill>
                  <a:schemeClr val="bg1"/>
                </a:solidFill>
                <a:ea typeface="Segoe UI Black" panose="020B0A02040204020203" pitchFamily="34" charset="0"/>
              </a:endParaRPr>
            </a:p>
          </p:txBody>
        </p:sp>
        <p:sp>
          <p:nvSpPr>
            <p:cNvPr id="50" name="Rectangle 49">
              <a:extLst>
                <a:ext uri="{FF2B5EF4-FFF2-40B4-BE49-F238E27FC236}">
                  <a16:creationId xmlns:a16="http://schemas.microsoft.com/office/drawing/2014/main" id="{9AE3DE4B-9560-763F-CD9B-8C282DDE887D}"/>
                </a:ext>
              </a:extLst>
            </p:cNvPr>
            <p:cNvSpPr/>
            <p:nvPr/>
          </p:nvSpPr>
          <p:spPr>
            <a:xfrm flipH="1">
              <a:off x="1067826" y="3534957"/>
              <a:ext cx="1402184" cy="8004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Play the translation</a:t>
              </a:r>
            </a:p>
          </p:txBody>
        </p:sp>
      </p:grpSp>
      <p:sp>
        <p:nvSpPr>
          <p:cNvPr id="51" name="Arc 50">
            <a:extLst>
              <a:ext uri="{FF2B5EF4-FFF2-40B4-BE49-F238E27FC236}">
                <a16:creationId xmlns:a16="http://schemas.microsoft.com/office/drawing/2014/main" id="{A5E28F02-7EEC-4AEF-D857-7FF9D4AE1D95}"/>
              </a:ext>
            </a:extLst>
          </p:cNvPr>
          <p:cNvSpPr/>
          <p:nvPr/>
        </p:nvSpPr>
        <p:spPr>
          <a:xfrm>
            <a:off x="8463852" y="2507723"/>
            <a:ext cx="958318" cy="959298"/>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 name="Google Shape;225;p33">
            <a:extLst>
              <a:ext uri="{FF2B5EF4-FFF2-40B4-BE49-F238E27FC236}">
                <a16:creationId xmlns:a16="http://schemas.microsoft.com/office/drawing/2014/main" id="{4522EC05-F41D-0975-2458-00ECBBE9ED84}"/>
              </a:ext>
            </a:extLst>
          </p:cNvPr>
          <p:cNvSpPr txBox="1">
            <a:spLocks noGrp="1"/>
          </p:cNvSpPr>
          <p:nvPr>
            <p:ph type="title"/>
          </p:nvPr>
        </p:nvSpPr>
        <p:spPr>
          <a:xfrm>
            <a:off x="3570378" y="9578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Free- Google Translate API</a:t>
            </a:r>
            <a:endParaRPr sz="3200" b="1" dirty="0"/>
          </a:p>
        </p:txBody>
      </p:sp>
      <p:sp>
        <p:nvSpPr>
          <p:cNvPr id="3" name="Google Shape;225;p33">
            <a:extLst>
              <a:ext uri="{FF2B5EF4-FFF2-40B4-BE49-F238E27FC236}">
                <a16:creationId xmlns:a16="http://schemas.microsoft.com/office/drawing/2014/main" id="{BF897B6A-0EDE-941A-67C8-82FE6378C57F}"/>
              </a:ext>
            </a:extLst>
          </p:cNvPr>
          <p:cNvSpPr txBox="1">
            <a:spLocks/>
          </p:cNvSpPr>
          <p:nvPr/>
        </p:nvSpPr>
        <p:spPr>
          <a:xfrm>
            <a:off x="3205332" y="3741457"/>
            <a:ext cx="7704000" cy="572700"/>
          </a:xfrm>
          <a:prstGeom prst="rect">
            <a:avLst/>
          </a:prstGeom>
        </p:spPr>
        <p:txBody>
          <a:bodyPr spcFirstLastPara="1" vert="horz" wrap="square" lIns="91425" tIns="91425" rIns="91425" bIns="91425"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r>
              <a:rPr lang="en-US" sz="3200" b="1" dirty="0"/>
              <a:t>Premium- OpenAI ChatGPT API</a:t>
            </a:r>
          </a:p>
        </p:txBody>
      </p:sp>
      <p:sp>
        <p:nvSpPr>
          <p:cNvPr id="4" name="Graphic 5">
            <a:extLst>
              <a:ext uri="{FF2B5EF4-FFF2-40B4-BE49-F238E27FC236}">
                <a16:creationId xmlns:a16="http://schemas.microsoft.com/office/drawing/2014/main" id="{9BA12918-6A6A-B044-C426-CE2593B11CA1}"/>
              </a:ext>
            </a:extLst>
          </p:cNvPr>
          <p:cNvSpPr/>
          <p:nvPr/>
        </p:nvSpPr>
        <p:spPr>
          <a:xfrm>
            <a:off x="3072021" y="5113779"/>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5" name="Graphic 5">
            <a:extLst>
              <a:ext uri="{FF2B5EF4-FFF2-40B4-BE49-F238E27FC236}">
                <a16:creationId xmlns:a16="http://schemas.microsoft.com/office/drawing/2014/main" id="{2B54D05C-77F9-BBD1-B9B8-5A5255BFDAA4}"/>
              </a:ext>
            </a:extLst>
          </p:cNvPr>
          <p:cNvSpPr/>
          <p:nvPr/>
        </p:nvSpPr>
        <p:spPr>
          <a:xfrm>
            <a:off x="4258174" y="4722929"/>
            <a:ext cx="1494210" cy="1331808"/>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sz="1600"/>
          </a:p>
        </p:txBody>
      </p:sp>
      <p:sp>
        <p:nvSpPr>
          <p:cNvPr id="6" name="Graphic 5">
            <a:extLst>
              <a:ext uri="{FF2B5EF4-FFF2-40B4-BE49-F238E27FC236}">
                <a16:creationId xmlns:a16="http://schemas.microsoft.com/office/drawing/2014/main" id="{08D29280-898D-07CE-554A-DF31A4076A82}"/>
              </a:ext>
            </a:extLst>
          </p:cNvPr>
          <p:cNvSpPr/>
          <p:nvPr/>
        </p:nvSpPr>
        <p:spPr>
          <a:xfrm>
            <a:off x="6556244" y="4929186"/>
            <a:ext cx="1970706" cy="1754721"/>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a:p>
        </p:txBody>
      </p:sp>
      <p:sp>
        <p:nvSpPr>
          <p:cNvPr id="7" name="Graphic 5">
            <a:extLst>
              <a:ext uri="{FF2B5EF4-FFF2-40B4-BE49-F238E27FC236}">
                <a16:creationId xmlns:a16="http://schemas.microsoft.com/office/drawing/2014/main" id="{42F74054-7136-C298-954D-3CE5EA37A066}"/>
              </a:ext>
            </a:extLst>
          </p:cNvPr>
          <p:cNvSpPr/>
          <p:nvPr/>
        </p:nvSpPr>
        <p:spPr>
          <a:xfrm>
            <a:off x="7991520" y="4699793"/>
            <a:ext cx="1494210" cy="1331808"/>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solidFill>
            <a:schemeClr val="tx1">
              <a:alpha val="22000"/>
            </a:schemeClr>
          </a:solidFill>
          <a:ln w="7025" cap="flat">
            <a:noFill/>
            <a:prstDash val="solid"/>
            <a:miter/>
          </a:ln>
          <a:effectLst>
            <a:softEdge rad="330200"/>
          </a:effectLst>
        </p:spPr>
        <p:txBody>
          <a:bodyPr rtlCol="0" anchor="ctr"/>
          <a:lstStyle/>
          <a:p>
            <a:endParaRPr lang="en-US" sz="1600"/>
          </a:p>
        </p:txBody>
      </p:sp>
      <p:grpSp>
        <p:nvGrpSpPr>
          <p:cNvPr id="9" name="Group 8">
            <a:extLst>
              <a:ext uri="{FF2B5EF4-FFF2-40B4-BE49-F238E27FC236}">
                <a16:creationId xmlns:a16="http://schemas.microsoft.com/office/drawing/2014/main" id="{BE34F1A0-D89E-08FB-77DA-CD51BC7060F3}"/>
              </a:ext>
            </a:extLst>
          </p:cNvPr>
          <p:cNvGrpSpPr/>
          <p:nvPr/>
        </p:nvGrpSpPr>
        <p:grpSpPr>
          <a:xfrm>
            <a:off x="1061554" y="4383818"/>
            <a:ext cx="1665583" cy="1462749"/>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10" name="Graphic 5">
              <a:extLst>
                <a:ext uri="{FF2B5EF4-FFF2-40B4-BE49-F238E27FC236}">
                  <a16:creationId xmlns:a16="http://schemas.microsoft.com/office/drawing/2014/main" id="{DA177A0E-B613-F130-D3A8-697782D87896}"/>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dirty="0"/>
            </a:p>
          </p:txBody>
        </p:sp>
        <p:cxnSp>
          <p:nvCxnSpPr>
            <p:cNvPr id="11" name="Straight Connector 10">
              <a:extLst>
                <a:ext uri="{FF2B5EF4-FFF2-40B4-BE49-F238E27FC236}">
                  <a16:creationId xmlns:a16="http://schemas.microsoft.com/office/drawing/2014/main" id="{A2950853-0F39-2F3C-FB99-ED6A60079551}"/>
                </a:ext>
              </a:extLst>
            </p:cNvPr>
            <p:cNvCxnSpPr>
              <a:cxnSpLocks/>
            </p:cNvCxnSpPr>
            <p:nvPr/>
          </p:nvCxnSpPr>
          <p:spPr>
            <a:xfrm>
              <a:off x="975079" y="3386956"/>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BA1315-31C3-0BCE-3880-A87E0816A342}"/>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01</a:t>
              </a:r>
              <a:endParaRPr lang="en-US" sz="2000" b="1" dirty="0">
                <a:solidFill>
                  <a:schemeClr val="bg1"/>
                </a:solidFill>
                <a:ea typeface="Segoe UI Black" panose="020B0A02040204020203" pitchFamily="34" charset="0"/>
              </a:endParaRPr>
            </a:p>
          </p:txBody>
        </p:sp>
        <p:sp>
          <p:nvSpPr>
            <p:cNvPr id="13" name="Rectangle 12">
              <a:extLst>
                <a:ext uri="{FF2B5EF4-FFF2-40B4-BE49-F238E27FC236}">
                  <a16:creationId xmlns:a16="http://schemas.microsoft.com/office/drawing/2014/main" id="{13B4B6CF-A1CA-1ECD-576C-45F11C635F97}"/>
                </a:ext>
              </a:extLst>
            </p:cNvPr>
            <p:cNvSpPr/>
            <p:nvPr/>
          </p:nvSpPr>
          <p:spPr>
            <a:xfrm flipH="1">
              <a:off x="988951" y="3455588"/>
              <a:ext cx="1555289" cy="800438"/>
            </a:xfrm>
            <a:prstGeom prst="rect">
              <a:avLst/>
            </a:prstGeom>
            <a:grpFill/>
          </p:spPr>
          <p:txBody>
            <a:bodyPr wrap="square" lIns="0" tIns="0" rIns="0" bIns="0" anchor="ctr">
              <a:noAutofit/>
            </a:bodyPr>
            <a:lstStyle/>
            <a:p>
              <a:pPr algn="ctr"/>
              <a:r>
                <a:rPr lang="en-GB" sz="1600" dirty="0">
                  <a:solidFill>
                    <a:schemeClr val="bg1"/>
                  </a:solidFill>
                  <a:ea typeface="Open Sans" panose="020B0606030504020204" pitchFamily="34" charset="0"/>
                  <a:cs typeface="Open Sans" panose="020B0606030504020204" pitchFamily="34" charset="0"/>
                </a:rPr>
                <a:t>HTTP request to OpenAI API</a:t>
              </a:r>
              <a:endParaRPr lang="en-IN" sz="1600" dirty="0">
                <a:solidFill>
                  <a:schemeClr val="bg1"/>
                </a:solidFill>
                <a:ea typeface="Open Sans" panose="020B0606030504020204" pitchFamily="34" charset="0"/>
                <a:cs typeface="Open Sans" panose="020B0606030504020204" pitchFamily="34" charset="0"/>
              </a:endParaRPr>
            </a:p>
          </p:txBody>
        </p:sp>
      </p:grpSp>
      <p:sp>
        <p:nvSpPr>
          <p:cNvPr id="14" name="Arc 13">
            <a:extLst>
              <a:ext uri="{FF2B5EF4-FFF2-40B4-BE49-F238E27FC236}">
                <a16:creationId xmlns:a16="http://schemas.microsoft.com/office/drawing/2014/main" id="{5DABB3BA-5FA5-79AF-5670-EAF198F598A8}"/>
              </a:ext>
            </a:extLst>
          </p:cNvPr>
          <p:cNvSpPr/>
          <p:nvPr/>
        </p:nvSpPr>
        <p:spPr>
          <a:xfrm>
            <a:off x="2343405" y="4656625"/>
            <a:ext cx="958318" cy="959298"/>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15" name="Group 14">
            <a:extLst>
              <a:ext uri="{FF2B5EF4-FFF2-40B4-BE49-F238E27FC236}">
                <a16:creationId xmlns:a16="http://schemas.microsoft.com/office/drawing/2014/main" id="{DCAB8C7E-26A3-E1C2-2893-FFAAC46617FE}"/>
              </a:ext>
            </a:extLst>
          </p:cNvPr>
          <p:cNvGrpSpPr/>
          <p:nvPr/>
        </p:nvGrpSpPr>
        <p:grpSpPr>
          <a:xfrm>
            <a:off x="2978151" y="5256093"/>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16" name="Graphic 5">
              <a:extLst>
                <a:ext uri="{FF2B5EF4-FFF2-40B4-BE49-F238E27FC236}">
                  <a16:creationId xmlns:a16="http://schemas.microsoft.com/office/drawing/2014/main" id="{8A12381E-9F25-4E79-F48E-8FB392DA7D71}"/>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58" name="Straight Connector 57">
              <a:extLst>
                <a:ext uri="{FF2B5EF4-FFF2-40B4-BE49-F238E27FC236}">
                  <a16:creationId xmlns:a16="http://schemas.microsoft.com/office/drawing/2014/main" id="{158EAC41-591F-15FF-4B5F-5858075F27DE}"/>
                </a:ext>
              </a:extLst>
            </p:cNvPr>
            <p:cNvCxnSpPr>
              <a:cxnSpLocks/>
            </p:cNvCxnSpPr>
            <p:nvPr/>
          </p:nvCxnSpPr>
          <p:spPr>
            <a:xfrm>
              <a:off x="1014683" y="3426702"/>
              <a:ext cx="1534161"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8278F88-28D0-959E-318A-A23497EA0BF6}"/>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02</a:t>
              </a:r>
              <a:endParaRPr lang="en-US" sz="2000" b="1" dirty="0">
                <a:solidFill>
                  <a:schemeClr val="bg1"/>
                </a:solidFill>
                <a:ea typeface="Segoe UI Black" panose="020B0A02040204020203" pitchFamily="34" charset="0"/>
              </a:endParaRPr>
            </a:p>
          </p:txBody>
        </p:sp>
        <p:sp>
          <p:nvSpPr>
            <p:cNvPr id="60" name="Rectangle 59">
              <a:extLst>
                <a:ext uri="{FF2B5EF4-FFF2-40B4-BE49-F238E27FC236}">
                  <a16:creationId xmlns:a16="http://schemas.microsoft.com/office/drawing/2014/main" id="{11D7F40B-15BF-DD9A-C720-20ECE591BE52}"/>
                </a:ext>
              </a:extLst>
            </p:cNvPr>
            <p:cNvSpPr/>
            <p:nvPr/>
          </p:nvSpPr>
          <p:spPr>
            <a:xfrm flipH="1">
              <a:off x="987493" y="3552822"/>
              <a:ext cx="1430518" cy="800438"/>
            </a:xfrm>
            <a:prstGeom prst="rect">
              <a:avLst/>
            </a:prstGeom>
            <a:grpFill/>
          </p:spPr>
          <p:txBody>
            <a:bodyPr wrap="square" lIns="0" tIns="0" rIns="0" bIns="0" anchor="ctr">
              <a:noAutofit/>
            </a:bodyPr>
            <a:lstStyle/>
            <a:p>
              <a:pPr algn="ctr"/>
              <a:r>
                <a:rPr lang="en-GB" sz="1600" dirty="0">
                  <a:solidFill>
                    <a:schemeClr val="bg1"/>
                  </a:solidFill>
                  <a:ea typeface="Open Sans" panose="020B0606030504020204" pitchFamily="34" charset="0"/>
                  <a:cs typeface="Open Sans" panose="020B0606030504020204" pitchFamily="34" charset="0"/>
                </a:rPr>
                <a:t>Receive captured text</a:t>
              </a:r>
              <a:endParaRPr lang="en-IN" sz="1600" dirty="0">
                <a:solidFill>
                  <a:schemeClr val="bg1"/>
                </a:solidFill>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AD7879E5-4249-EAF6-97B3-8E1F08BF33C0}"/>
              </a:ext>
            </a:extLst>
          </p:cNvPr>
          <p:cNvGrpSpPr/>
          <p:nvPr/>
        </p:nvGrpSpPr>
        <p:grpSpPr>
          <a:xfrm>
            <a:off x="4617589" y="4503785"/>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62" name="Graphic 5">
              <a:extLst>
                <a:ext uri="{FF2B5EF4-FFF2-40B4-BE49-F238E27FC236}">
                  <a16:creationId xmlns:a16="http://schemas.microsoft.com/office/drawing/2014/main" id="{75003889-9D8D-E302-1492-5B460F60EB3B}"/>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63" name="Straight Connector 62">
              <a:extLst>
                <a:ext uri="{FF2B5EF4-FFF2-40B4-BE49-F238E27FC236}">
                  <a16:creationId xmlns:a16="http://schemas.microsoft.com/office/drawing/2014/main" id="{4588D537-436E-EE94-2645-6D01C9AACAAE}"/>
                </a:ext>
              </a:extLst>
            </p:cNvPr>
            <p:cNvCxnSpPr>
              <a:cxnSpLocks/>
            </p:cNvCxnSpPr>
            <p:nvPr/>
          </p:nvCxnSpPr>
          <p:spPr>
            <a:xfrm>
              <a:off x="979470" y="3450652"/>
              <a:ext cx="1534161"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66B86B2-3C2E-4633-6B17-8FDABD4BCA80}"/>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03</a:t>
              </a:r>
              <a:endParaRPr lang="en-US" sz="2000" b="1" dirty="0">
                <a:solidFill>
                  <a:schemeClr val="bg1"/>
                </a:solidFill>
                <a:ea typeface="Segoe UI Black" panose="020B0A02040204020203" pitchFamily="34" charset="0"/>
              </a:endParaRPr>
            </a:p>
          </p:txBody>
        </p:sp>
        <p:sp>
          <p:nvSpPr>
            <p:cNvPr id="65" name="Rectangle 64">
              <a:extLst>
                <a:ext uri="{FF2B5EF4-FFF2-40B4-BE49-F238E27FC236}">
                  <a16:creationId xmlns:a16="http://schemas.microsoft.com/office/drawing/2014/main" id="{3F65E5CF-2467-6884-7B57-225BDD1ECFA1}"/>
                </a:ext>
              </a:extLst>
            </p:cNvPr>
            <p:cNvSpPr/>
            <p:nvPr/>
          </p:nvSpPr>
          <p:spPr>
            <a:xfrm flipH="1">
              <a:off x="845594" y="3597752"/>
              <a:ext cx="1854957" cy="800438"/>
            </a:xfrm>
            <a:prstGeom prst="rect">
              <a:avLst/>
            </a:prstGeom>
            <a:noFill/>
          </p:spPr>
          <p:txBody>
            <a:bodyPr wrap="square" lIns="0" tIns="0" rIns="0" bIns="0" anchor="ctr">
              <a:noAutofit/>
            </a:bodyPr>
            <a:lstStyle/>
            <a:p>
              <a:pPr algn="ctr"/>
              <a:r>
                <a:rPr lang="en-GB" sz="1600" dirty="0">
                  <a:solidFill>
                    <a:schemeClr val="bg1"/>
                  </a:solidFill>
                  <a:ea typeface="Open Sans" panose="020B0606030504020204" pitchFamily="34" charset="0"/>
                  <a:cs typeface="Open Sans" panose="020B0606030504020204" pitchFamily="34" charset="0"/>
                </a:rPr>
                <a:t>Receive users Specification</a:t>
              </a:r>
              <a:endParaRPr lang="en-IN" sz="1600" dirty="0">
                <a:solidFill>
                  <a:schemeClr val="bg1"/>
                </a:solidFill>
                <a:ea typeface="Open Sans" panose="020B0606030504020204" pitchFamily="34" charset="0"/>
                <a:cs typeface="Open Sans" panose="020B0606030504020204" pitchFamily="34" charset="0"/>
              </a:endParaRPr>
            </a:p>
          </p:txBody>
        </p:sp>
      </p:grpSp>
      <p:sp>
        <p:nvSpPr>
          <p:cNvPr id="66" name="Arc 65">
            <a:extLst>
              <a:ext uri="{FF2B5EF4-FFF2-40B4-BE49-F238E27FC236}">
                <a16:creationId xmlns:a16="http://schemas.microsoft.com/office/drawing/2014/main" id="{5E7F8360-1F7A-995C-FC67-841240B6A70D}"/>
              </a:ext>
            </a:extLst>
          </p:cNvPr>
          <p:cNvSpPr/>
          <p:nvPr/>
        </p:nvSpPr>
        <p:spPr>
          <a:xfrm>
            <a:off x="4177856" y="5537884"/>
            <a:ext cx="958318" cy="959298"/>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67" name="Group 66">
            <a:extLst>
              <a:ext uri="{FF2B5EF4-FFF2-40B4-BE49-F238E27FC236}">
                <a16:creationId xmlns:a16="http://schemas.microsoft.com/office/drawing/2014/main" id="{F008B0A7-67BC-64A7-00A7-8E50B943440C}"/>
              </a:ext>
            </a:extLst>
          </p:cNvPr>
          <p:cNvGrpSpPr/>
          <p:nvPr/>
        </p:nvGrpSpPr>
        <p:grpSpPr>
          <a:xfrm>
            <a:off x="6528340" y="5142669"/>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68" name="Graphic 5">
              <a:extLst>
                <a:ext uri="{FF2B5EF4-FFF2-40B4-BE49-F238E27FC236}">
                  <a16:creationId xmlns:a16="http://schemas.microsoft.com/office/drawing/2014/main" id="{6FF5EA57-93C6-0C7D-244D-2B86223031AF}"/>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dirty="0"/>
            </a:p>
          </p:txBody>
        </p:sp>
        <p:cxnSp>
          <p:nvCxnSpPr>
            <p:cNvPr id="69" name="Straight Connector 68">
              <a:extLst>
                <a:ext uri="{FF2B5EF4-FFF2-40B4-BE49-F238E27FC236}">
                  <a16:creationId xmlns:a16="http://schemas.microsoft.com/office/drawing/2014/main" id="{3ECAA98E-E023-3892-70B6-0A7F562DD4DF}"/>
                </a:ext>
              </a:extLst>
            </p:cNvPr>
            <p:cNvCxnSpPr>
              <a:cxnSpLocks/>
            </p:cNvCxnSpPr>
            <p:nvPr/>
          </p:nvCxnSpPr>
          <p:spPr>
            <a:xfrm>
              <a:off x="979470" y="3380025"/>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CE5724D-0239-7C45-1ACC-6F3A76F5F908}"/>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04</a:t>
              </a:r>
              <a:endParaRPr lang="en-US" sz="2000" b="1" dirty="0">
                <a:solidFill>
                  <a:schemeClr val="bg1"/>
                </a:solidFill>
                <a:ea typeface="Segoe UI Black" panose="020B0A02040204020203" pitchFamily="34" charset="0"/>
              </a:endParaRPr>
            </a:p>
          </p:txBody>
        </p:sp>
        <p:sp>
          <p:nvSpPr>
            <p:cNvPr id="71" name="Rectangle 70">
              <a:extLst>
                <a:ext uri="{FF2B5EF4-FFF2-40B4-BE49-F238E27FC236}">
                  <a16:creationId xmlns:a16="http://schemas.microsoft.com/office/drawing/2014/main" id="{BA4DAB5B-2C37-7B61-A454-4B0B2F08D398}"/>
                </a:ext>
              </a:extLst>
            </p:cNvPr>
            <p:cNvSpPr/>
            <p:nvPr/>
          </p:nvSpPr>
          <p:spPr>
            <a:xfrm flipH="1">
              <a:off x="934507" y="3553429"/>
              <a:ext cx="1580684" cy="7585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Process Translation</a:t>
              </a:r>
            </a:p>
          </p:txBody>
        </p:sp>
      </p:grpSp>
      <p:sp>
        <p:nvSpPr>
          <p:cNvPr id="72" name="Arc 71">
            <a:extLst>
              <a:ext uri="{FF2B5EF4-FFF2-40B4-BE49-F238E27FC236}">
                <a16:creationId xmlns:a16="http://schemas.microsoft.com/office/drawing/2014/main" id="{476FFE3D-C7C5-920D-E072-D9633BACEACB}"/>
              </a:ext>
            </a:extLst>
          </p:cNvPr>
          <p:cNvSpPr/>
          <p:nvPr/>
        </p:nvSpPr>
        <p:spPr>
          <a:xfrm>
            <a:off x="5760719" y="4816194"/>
            <a:ext cx="958318" cy="959298"/>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73" name="Group 72">
            <a:extLst>
              <a:ext uri="{FF2B5EF4-FFF2-40B4-BE49-F238E27FC236}">
                <a16:creationId xmlns:a16="http://schemas.microsoft.com/office/drawing/2014/main" id="{CD5879E8-0C82-3980-4CB9-8AFE2C2E1090}"/>
              </a:ext>
            </a:extLst>
          </p:cNvPr>
          <p:cNvGrpSpPr/>
          <p:nvPr/>
        </p:nvGrpSpPr>
        <p:grpSpPr>
          <a:xfrm>
            <a:off x="8242457" y="4385285"/>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74" name="Graphic 5">
              <a:extLst>
                <a:ext uri="{FF2B5EF4-FFF2-40B4-BE49-F238E27FC236}">
                  <a16:creationId xmlns:a16="http://schemas.microsoft.com/office/drawing/2014/main" id="{E34855C3-00C3-3B05-AAC4-8CADA019E0F6}"/>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75" name="Straight Connector 74">
              <a:extLst>
                <a:ext uri="{FF2B5EF4-FFF2-40B4-BE49-F238E27FC236}">
                  <a16:creationId xmlns:a16="http://schemas.microsoft.com/office/drawing/2014/main" id="{5551300D-FBE4-6D2D-4FD3-5FD83C94D127}"/>
                </a:ext>
              </a:extLst>
            </p:cNvPr>
            <p:cNvCxnSpPr>
              <a:cxnSpLocks/>
            </p:cNvCxnSpPr>
            <p:nvPr/>
          </p:nvCxnSpPr>
          <p:spPr>
            <a:xfrm>
              <a:off x="979470" y="3383279"/>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E068B44-FBDC-8A7F-C568-BB3DB951A524}"/>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05</a:t>
              </a:r>
              <a:endParaRPr lang="en-US" sz="2000" b="1" dirty="0">
                <a:solidFill>
                  <a:schemeClr val="bg1"/>
                </a:solidFill>
                <a:ea typeface="Segoe UI Black" panose="020B0A02040204020203" pitchFamily="34" charset="0"/>
              </a:endParaRPr>
            </a:p>
          </p:txBody>
        </p:sp>
        <p:sp>
          <p:nvSpPr>
            <p:cNvPr id="77" name="Rectangle 76">
              <a:extLst>
                <a:ext uri="{FF2B5EF4-FFF2-40B4-BE49-F238E27FC236}">
                  <a16:creationId xmlns:a16="http://schemas.microsoft.com/office/drawing/2014/main" id="{DA5785DD-9022-8DE0-688C-ECBFBAB12816}"/>
                </a:ext>
              </a:extLst>
            </p:cNvPr>
            <p:cNvSpPr/>
            <p:nvPr/>
          </p:nvSpPr>
          <p:spPr>
            <a:xfrm flipH="1">
              <a:off x="1067826" y="3534957"/>
              <a:ext cx="1402184" cy="8004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Translation Displayed</a:t>
              </a:r>
            </a:p>
          </p:txBody>
        </p:sp>
      </p:grpSp>
      <p:sp>
        <p:nvSpPr>
          <p:cNvPr id="78" name="Arc 77">
            <a:extLst>
              <a:ext uri="{FF2B5EF4-FFF2-40B4-BE49-F238E27FC236}">
                <a16:creationId xmlns:a16="http://schemas.microsoft.com/office/drawing/2014/main" id="{F2DDF0B3-6AE4-CC46-FC69-AF18F1C72F7C}"/>
              </a:ext>
            </a:extLst>
          </p:cNvPr>
          <p:cNvSpPr/>
          <p:nvPr/>
        </p:nvSpPr>
        <p:spPr>
          <a:xfrm>
            <a:off x="7768828" y="5442348"/>
            <a:ext cx="958318" cy="959298"/>
          </a:xfrm>
          <a:prstGeom prst="arc">
            <a:avLst>
              <a:gd name="adj1" fmla="val 20910495"/>
              <a:gd name="adj2" fmla="val 7462728"/>
            </a:avLst>
          </a:prstGeom>
          <a:ln w="25400">
            <a:solidFill>
              <a:schemeClr val="bg1">
                <a:lumMod val="65000"/>
              </a:schemeClr>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86" name="Arc 85">
            <a:extLst>
              <a:ext uri="{FF2B5EF4-FFF2-40B4-BE49-F238E27FC236}">
                <a16:creationId xmlns:a16="http://schemas.microsoft.com/office/drawing/2014/main" id="{E93C0C02-5AC9-9741-927B-13D5945F2A8C}"/>
              </a:ext>
            </a:extLst>
          </p:cNvPr>
          <p:cNvSpPr/>
          <p:nvPr/>
        </p:nvSpPr>
        <p:spPr>
          <a:xfrm>
            <a:off x="9364883" y="4543201"/>
            <a:ext cx="958318" cy="959298"/>
          </a:xfrm>
          <a:prstGeom prst="arc">
            <a:avLst>
              <a:gd name="adj1" fmla="val 15297731"/>
              <a:gd name="adj2" fmla="val 0"/>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nvGrpSpPr>
          <p:cNvPr id="87" name="Group 86">
            <a:extLst>
              <a:ext uri="{FF2B5EF4-FFF2-40B4-BE49-F238E27FC236}">
                <a16:creationId xmlns:a16="http://schemas.microsoft.com/office/drawing/2014/main" id="{9ED42AC3-347B-5C99-59A0-6F4FE6B2969F}"/>
              </a:ext>
            </a:extLst>
          </p:cNvPr>
          <p:cNvGrpSpPr/>
          <p:nvPr/>
        </p:nvGrpSpPr>
        <p:grpSpPr>
          <a:xfrm>
            <a:off x="9999629" y="5142669"/>
            <a:ext cx="1494210" cy="1331808"/>
            <a:chOff x="621804" y="2636912"/>
            <a:chExt cx="2249492" cy="20029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88" name="Graphic 5">
              <a:extLst>
                <a:ext uri="{FF2B5EF4-FFF2-40B4-BE49-F238E27FC236}">
                  <a16:creationId xmlns:a16="http://schemas.microsoft.com/office/drawing/2014/main" id="{4578BCB3-DB33-51B8-DBDE-6B972EF091BC}"/>
                </a:ext>
              </a:extLst>
            </p:cNvPr>
            <p:cNvSpPr/>
            <p:nvPr/>
          </p:nvSpPr>
          <p:spPr>
            <a:xfrm>
              <a:off x="621804" y="2636912"/>
              <a:ext cx="2249492" cy="2002952"/>
            </a:xfrm>
            <a:custGeom>
              <a:avLst/>
              <a:gdLst>
                <a:gd name="connsiteX0" fmla="*/ 1584793 w 2249492"/>
                <a:gd name="connsiteY0" fmla="*/ 0 h 2002952"/>
                <a:gd name="connsiteX1" fmla="*/ 664699 w 2249492"/>
                <a:gd name="connsiteY1" fmla="*/ 0 h 2002952"/>
                <a:gd name="connsiteX2" fmla="*/ 487456 w 2249492"/>
                <a:gd name="connsiteY2" fmla="*/ 102326 h 2002952"/>
                <a:gd name="connsiteX3" fmla="*/ 27409 w 2249492"/>
                <a:gd name="connsiteY3" fmla="*/ 899150 h 2002952"/>
                <a:gd name="connsiteX4" fmla="*/ 27409 w 2249492"/>
                <a:gd name="connsiteY4" fmla="*/ 1103803 h 2002952"/>
                <a:gd name="connsiteX5" fmla="*/ 487456 w 2249492"/>
                <a:gd name="connsiteY5" fmla="*/ 1900627 h 2002952"/>
                <a:gd name="connsiteX6" fmla="*/ 664699 w 2249492"/>
                <a:gd name="connsiteY6" fmla="*/ 2002953 h 2002952"/>
                <a:gd name="connsiteX7" fmla="*/ 1584793 w 2249492"/>
                <a:gd name="connsiteY7" fmla="*/ 2002953 h 2002952"/>
                <a:gd name="connsiteX8" fmla="*/ 1762037 w 2249492"/>
                <a:gd name="connsiteY8" fmla="*/ 1900627 h 2002952"/>
                <a:gd name="connsiteX9" fmla="*/ 2222083 w 2249492"/>
                <a:gd name="connsiteY9" fmla="*/ 1103803 h 2002952"/>
                <a:gd name="connsiteX10" fmla="*/ 2222083 w 2249492"/>
                <a:gd name="connsiteY10" fmla="*/ 899150 h 2002952"/>
                <a:gd name="connsiteX11" fmla="*/ 1762037 w 2249492"/>
                <a:gd name="connsiteY11" fmla="*/ 102326 h 2002952"/>
                <a:gd name="connsiteX12" fmla="*/ 1584793 w 2249492"/>
                <a:gd name="connsiteY12" fmla="*/ 0 h 20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492" h="2002952">
                  <a:moveTo>
                    <a:pt x="1584793" y="0"/>
                  </a:moveTo>
                  <a:lnTo>
                    <a:pt x="664699" y="0"/>
                  </a:lnTo>
                  <a:cubicBezTo>
                    <a:pt x="591609" y="0"/>
                    <a:pt x="524071" y="39005"/>
                    <a:pt x="487456" y="102326"/>
                  </a:cubicBezTo>
                  <a:lnTo>
                    <a:pt x="27409" y="899150"/>
                  </a:lnTo>
                  <a:cubicBezTo>
                    <a:pt x="-9136" y="962472"/>
                    <a:pt x="-9136" y="1040481"/>
                    <a:pt x="27409" y="1103803"/>
                  </a:cubicBezTo>
                  <a:lnTo>
                    <a:pt x="487456" y="1900627"/>
                  </a:lnTo>
                  <a:cubicBezTo>
                    <a:pt x="524001" y="1963948"/>
                    <a:pt x="591539" y="2002953"/>
                    <a:pt x="664699" y="2002953"/>
                  </a:cubicBezTo>
                  <a:lnTo>
                    <a:pt x="1584793" y="2002953"/>
                  </a:lnTo>
                  <a:cubicBezTo>
                    <a:pt x="1657883" y="2002953"/>
                    <a:pt x="1725421" y="1963948"/>
                    <a:pt x="1762037" y="1900627"/>
                  </a:cubicBezTo>
                  <a:lnTo>
                    <a:pt x="2222083" y="1103803"/>
                  </a:lnTo>
                  <a:cubicBezTo>
                    <a:pt x="2258629" y="1040481"/>
                    <a:pt x="2258629" y="962472"/>
                    <a:pt x="2222083" y="899150"/>
                  </a:cubicBezTo>
                  <a:lnTo>
                    <a:pt x="1762037" y="102326"/>
                  </a:lnTo>
                  <a:cubicBezTo>
                    <a:pt x="1725492" y="39005"/>
                    <a:pt x="1657883" y="0"/>
                    <a:pt x="1584793" y="0"/>
                  </a:cubicBezTo>
                  <a:close/>
                </a:path>
              </a:pathLst>
            </a:custGeom>
            <a:grpFill/>
            <a:ln w="7025" cap="flat">
              <a:noFill/>
              <a:prstDash val="solid"/>
              <a:miter/>
            </a:ln>
          </p:spPr>
          <p:txBody>
            <a:bodyPr rtlCol="0" anchor="ctr"/>
            <a:lstStyle/>
            <a:p>
              <a:endParaRPr lang="en-US" sz="1600"/>
            </a:p>
          </p:txBody>
        </p:sp>
        <p:cxnSp>
          <p:nvCxnSpPr>
            <p:cNvPr id="89" name="Straight Connector 88">
              <a:extLst>
                <a:ext uri="{FF2B5EF4-FFF2-40B4-BE49-F238E27FC236}">
                  <a16:creationId xmlns:a16="http://schemas.microsoft.com/office/drawing/2014/main" id="{CE086D2A-3A27-AD91-9374-5D71821F4090}"/>
                </a:ext>
              </a:extLst>
            </p:cNvPr>
            <p:cNvCxnSpPr>
              <a:cxnSpLocks/>
            </p:cNvCxnSpPr>
            <p:nvPr/>
          </p:nvCxnSpPr>
          <p:spPr>
            <a:xfrm>
              <a:off x="979470" y="3513032"/>
              <a:ext cx="1534160" cy="0"/>
            </a:xfrm>
            <a:prstGeom prst="line">
              <a:avLst/>
            </a:prstGeom>
            <a:grpFill/>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99ACAA1-354E-8C48-0143-CA7204A97B0E}"/>
                </a:ext>
              </a:extLst>
            </p:cNvPr>
            <p:cNvSpPr txBox="1"/>
            <p:nvPr/>
          </p:nvSpPr>
          <p:spPr>
            <a:xfrm>
              <a:off x="1246676" y="2836544"/>
              <a:ext cx="999748" cy="546735"/>
            </a:xfrm>
            <a:prstGeom prst="rect">
              <a:avLst/>
            </a:prstGeom>
            <a:grpFill/>
          </p:spPr>
          <p:txBody>
            <a:bodyPr wrap="square" lIns="0" tIns="0" rIns="0" bIns="0" rtlCol="0" anchor="ctr">
              <a:noAutofit/>
            </a:bodyPr>
            <a:lstStyle/>
            <a:p>
              <a:pPr algn="ctr"/>
              <a:r>
                <a:rPr lang="en-IN" sz="2000" b="1" dirty="0">
                  <a:solidFill>
                    <a:schemeClr val="bg1"/>
                  </a:solidFill>
                  <a:ea typeface="Segoe UI Black" panose="020B0A02040204020203" pitchFamily="34" charset="0"/>
                </a:rPr>
                <a:t>06</a:t>
              </a:r>
              <a:endParaRPr lang="en-US" sz="2000" b="1" dirty="0">
                <a:solidFill>
                  <a:schemeClr val="bg1"/>
                </a:solidFill>
                <a:ea typeface="Segoe UI Black" panose="020B0A02040204020203" pitchFamily="34" charset="0"/>
              </a:endParaRPr>
            </a:p>
          </p:txBody>
        </p:sp>
        <p:sp>
          <p:nvSpPr>
            <p:cNvPr id="91" name="Rectangle 90">
              <a:extLst>
                <a:ext uri="{FF2B5EF4-FFF2-40B4-BE49-F238E27FC236}">
                  <a16:creationId xmlns:a16="http://schemas.microsoft.com/office/drawing/2014/main" id="{C8C810B1-7691-8B81-91F4-4D234DD16658}"/>
                </a:ext>
              </a:extLst>
            </p:cNvPr>
            <p:cNvSpPr/>
            <p:nvPr/>
          </p:nvSpPr>
          <p:spPr>
            <a:xfrm flipH="1">
              <a:off x="987493" y="3552822"/>
              <a:ext cx="1430518" cy="800438"/>
            </a:xfrm>
            <a:prstGeom prst="rect">
              <a:avLst/>
            </a:prstGeom>
            <a:grpFill/>
          </p:spPr>
          <p:txBody>
            <a:bodyPr wrap="square" lIns="0" tIns="0" rIns="0" bIns="0" anchor="ctr">
              <a:noAutofit/>
            </a:bodyPr>
            <a:lstStyle/>
            <a:p>
              <a:pPr algn="ctr"/>
              <a:r>
                <a:rPr lang="en-IN" sz="1600" dirty="0">
                  <a:solidFill>
                    <a:schemeClr val="bg1"/>
                  </a:solidFill>
                  <a:ea typeface="Open Sans" panose="020B0606030504020204" pitchFamily="34" charset="0"/>
                  <a:cs typeface="Open Sans" panose="020B0606030504020204" pitchFamily="34" charset="0"/>
                </a:rPr>
                <a:t>Play The translation</a:t>
              </a:r>
            </a:p>
          </p:txBody>
        </p:sp>
      </p:grpSp>
      <p:sp>
        <p:nvSpPr>
          <p:cNvPr id="22" name="TextBox 21">
            <a:extLst>
              <a:ext uri="{FF2B5EF4-FFF2-40B4-BE49-F238E27FC236}">
                <a16:creationId xmlns:a16="http://schemas.microsoft.com/office/drawing/2014/main" id="{F5C7DDCD-ACE6-5C19-3D45-67B150C86306}"/>
              </a:ext>
            </a:extLst>
          </p:cNvPr>
          <p:cNvSpPr txBox="1"/>
          <p:nvPr/>
        </p:nvSpPr>
        <p:spPr>
          <a:xfrm>
            <a:off x="1190625" y="6309013"/>
            <a:ext cx="418704" cy="369332"/>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102901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637547" y="36186"/>
            <a:ext cx="10272000" cy="841947"/>
          </a:xfrm>
          <a:prstGeom prst="rect">
            <a:avLst/>
          </a:prstGeom>
        </p:spPr>
        <p:txBody>
          <a:bodyPr spcFirstLastPara="1" vert="horz" wrap="square" lIns="121900" tIns="121900" rIns="121900" bIns="121900" rtlCol="1" anchor="t" anchorCtr="0">
            <a:noAutofit/>
          </a:bodyPr>
          <a:lstStyle/>
          <a:p>
            <a:pPr algn="l">
              <a:spcBef>
                <a:spcPct val="0"/>
              </a:spcBef>
              <a:spcAft>
                <a:spcPts val="600"/>
              </a:spcAft>
              <a:buClr>
                <a:schemeClr val="dk1"/>
              </a:buClr>
              <a:buSzPts val="3600"/>
            </a:pPr>
            <a:r>
              <a:rPr lang="en-US" sz="4800" b="1" u="sng" dirty="0">
                <a:solidFill>
                  <a:schemeClr val="dk1"/>
                </a:solidFill>
                <a:latin typeface="Aptos" panose="020B0004020202020204" pitchFamily="34" charset="0"/>
                <a:sym typeface="Epilogue"/>
              </a:rPr>
              <a:t>Flow Diagram</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981733" y="2408568"/>
            <a:ext cx="7897200" cy="611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endParaRPr lang="en-US" sz="1600"/>
          </a:p>
        </p:txBody>
      </p:sp>
      <p:pic>
        <p:nvPicPr>
          <p:cNvPr id="6" name="Picture 5" descr="A diagram of a language&#10;&#10;Description automatically generated">
            <a:extLst>
              <a:ext uri="{FF2B5EF4-FFF2-40B4-BE49-F238E27FC236}">
                <a16:creationId xmlns:a16="http://schemas.microsoft.com/office/drawing/2014/main" id="{0702C4BA-387E-5C52-F3AF-3BD79A94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93" y="702247"/>
            <a:ext cx="9830308" cy="5662367"/>
          </a:xfrm>
          <a:prstGeom prst="rect">
            <a:avLst/>
          </a:prstGeom>
        </p:spPr>
      </p:pic>
      <p:sp>
        <p:nvSpPr>
          <p:cNvPr id="2" name="TextBox 1">
            <a:extLst>
              <a:ext uri="{FF2B5EF4-FFF2-40B4-BE49-F238E27FC236}">
                <a16:creationId xmlns:a16="http://schemas.microsoft.com/office/drawing/2014/main" id="{A6FED175-E833-CC5A-9B4F-6A715085D26D}"/>
              </a:ext>
            </a:extLst>
          </p:cNvPr>
          <p:cNvSpPr txBox="1"/>
          <p:nvPr/>
        </p:nvSpPr>
        <p:spPr>
          <a:xfrm>
            <a:off x="649041" y="6364614"/>
            <a:ext cx="418704"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58178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11" name="Google Shape;427;p44">
            <a:extLst>
              <a:ext uri="{FF2B5EF4-FFF2-40B4-BE49-F238E27FC236}">
                <a16:creationId xmlns:a16="http://schemas.microsoft.com/office/drawing/2014/main" id="{D7B17CE2-831B-0CE5-1B87-1B0838BEFBA5}"/>
              </a:ext>
            </a:extLst>
          </p:cNvPr>
          <p:cNvSpPr txBox="1">
            <a:spLocks noGrp="1"/>
          </p:cNvSpPr>
          <p:nvPr>
            <p:ph type="title"/>
          </p:nvPr>
        </p:nvSpPr>
        <p:spPr>
          <a:xfrm>
            <a:off x="3486117" y="745353"/>
            <a:ext cx="4878881" cy="841947"/>
          </a:xfrm>
          <a:prstGeom prst="rect">
            <a:avLst/>
          </a:prstGeom>
        </p:spPr>
        <p:txBody>
          <a:bodyPr spcFirstLastPara="1" vert="horz" wrap="square" lIns="121900" tIns="121900" rIns="121900" bIns="121900" rtlCol="1" anchor="t" anchorCtr="0">
            <a:noAutofit/>
          </a:bodyPr>
          <a:lstStyle/>
          <a:p>
            <a:pPr algn="l">
              <a:spcBef>
                <a:spcPct val="0"/>
              </a:spcBef>
              <a:spcAft>
                <a:spcPts val="600"/>
              </a:spcAft>
              <a:buClr>
                <a:schemeClr val="dk1"/>
              </a:buClr>
              <a:buSzPts val="3600"/>
            </a:pPr>
            <a:r>
              <a:rPr lang="en-US" sz="4800" b="1" u="sng" dirty="0">
                <a:solidFill>
                  <a:schemeClr val="dk1"/>
                </a:solidFill>
                <a:latin typeface="Aptos" panose="020B0004020202020204" pitchFamily="34" charset="0"/>
                <a:sym typeface="Epilogue"/>
              </a:rPr>
              <a:t>Implementation</a:t>
            </a:r>
          </a:p>
        </p:txBody>
      </p:sp>
      <p:pic>
        <p:nvPicPr>
          <p:cNvPr id="1026" name="Picture 2">
            <a:extLst>
              <a:ext uri="{FF2B5EF4-FFF2-40B4-BE49-F238E27FC236}">
                <a16:creationId xmlns:a16="http://schemas.microsoft.com/office/drawing/2014/main" id="{6197D111-A068-B4C7-42E9-7701C826B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455" y="2605811"/>
            <a:ext cx="1303979" cy="15058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מחבר ישר 14">
            <a:extLst>
              <a:ext uri="{FF2B5EF4-FFF2-40B4-BE49-F238E27FC236}">
                <a16:creationId xmlns:a16="http://schemas.microsoft.com/office/drawing/2014/main" id="{A6C8421B-6347-9F04-1B01-685F8E2015BC}"/>
              </a:ext>
            </a:extLst>
          </p:cNvPr>
          <p:cNvCxnSpPr>
            <a:cxnSpLocks/>
          </p:cNvCxnSpPr>
          <p:nvPr/>
        </p:nvCxnSpPr>
        <p:spPr>
          <a:xfrm>
            <a:off x="5067300" y="4200700"/>
            <a:ext cx="57000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884C3333-8D3D-C9F9-67A5-53F0587117F7}"/>
              </a:ext>
            </a:extLst>
          </p:cNvPr>
          <p:cNvCxnSpPr>
            <a:cxnSpLocks/>
          </p:cNvCxnSpPr>
          <p:nvPr/>
        </p:nvCxnSpPr>
        <p:spPr>
          <a:xfrm>
            <a:off x="1620419" y="4200700"/>
            <a:ext cx="173238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Google Shape;427;p44">
            <a:extLst>
              <a:ext uri="{FF2B5EF4-FFF2-40B4-BE49-F238E27FC236}">
                <a16:creationId xmlns:a16="http://schemas.microsoft.com/office/drawing/2014/main" id="{90B24E3A-1FDA-589A-F7EF-B1F61B130510}"/>
              </a:ext>
            </a:extLst>
          </p:cNvPr>
          <p:cNvSpPr txBox="1">
            <a:spLocks/>
          </p:cNvSpPr>
          <p:nvPr/>
        </p:nvSpPr>
        <p:spPr>
          <a:xfrm>
            <a:off x="7050062" y="4200700"/>
            <a:ext cx="2004567" cy="841947"/>
          </a:xfrm>
          <a:prstGeom prst="rect">
            <a:avLst/>
          </a:prstGeom>
        </p:spPr>
        <p:txBody>
          <a:bodyPr spcFirstLastPara="1" vert="horz" wrap="square" lIns="121900" tIns="121900" rIns="121900" bIns="121900"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spcBef>
                <a:spcPct val="0"/>
              </a:spcBef>
              <a:spcAft>
                <a:spcPts val="600"/>
              </a:spcAft>
              <a:buClr>
                <a:schemeClr val="dk1"/>
              </a:buClr>
              <a:buSzPts val="3600"/>
            </a:pPr>
            <a:r>
              <a:rPr lang="en-US" sz="3200" dirty="0">
                <a:solidFill>
                  <a:schemeClr val="dk1"/>
                </a:solidFill>
                <a:latin typeface="Aptos" panose="020B0004020202020204" pitchFamily="34" charset="0"/>
                <a:sym typeface="Epilogue"/>
              </a:rPr>
              <a:t>Frontend</a:t>
            </a:r>
          </a:p>
        </p:txBody>
      </p:sp>
      <p:pic>
        <p:nvPicPr>
          <p:cNvPr id="1028" name="Picture 4">
            <a:extLst>
              <a:ext uri="{FF2B5EF4-FFF2-40B4-BE49-F238E27FC236}">
                <a16:creationId xmlns:a16="http://schemas.microsoft.com/office/drawing/2014/main" id="{BB3BCF13-CB34-3CB6-FCE7-DA13FF1AA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21" y="2252369"/>
            <a:ext cx="4514850" cy="2124075"/>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427;p44">
            <a:extLst>
              <a:ext uri="{FF2B5EF4-FFF2-40B4-BE49-F238E27FC236}">
                <a16:creationId xmlns:a16="http://schemas.microsoft.com/office/drawing/2014/main" id="{A17C8F02-D051-1D91-F7DD-0742FEF37CE3}"/>
              </a:ext>
            </a:extLst>
          </p:cNvPr>
          <p:cNvSpPr txBox="1">
            <a:spLocks/>
          </p:cNvSpPr>
          <p:nvPr/>
        </p:nvSpPr>
        <p:spPr>
          <a:xfrm>
            <a:off x="5606086" y="1943197"/>
            <a:ext cx="1537165" cy="841947"/>
          </a:xfrm>
          <a:prstGeom prst="rect">
            <a:avLst/>
          </a:prstGeom>
        </p:spPr>
        <p:txBody>
          <a:bodyPr spcFirstLastPara="1" vert="horz" wrap="square" lIns="121900" tIns="121900" rIns="121900" bIns="121900"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spcBef>
                <a:spcPct val="0"/>
              </a:spcBef>
              <a:spcAft>
                <a:spcPts val="600"/>
              </a:spcAft>
              <a:buClr>
                <a:schemeClr val="dk1"/>
              </a:buClr>
              <a:buSzPts val="3600"/>
            </a:pPr>
            <a:r>
              <a:rPr lang="en-US" sz="3200" dirty="0" err="1">
                <a:solidFill>
                  <a:schemeClr val="dk1"/>
                </a:solidFill>
                <a:latin typeface="Aptos" panose="020B0004020202020204" pitchFamily="34" charset="0"/>
                <a:sym typeface="Epilogue"/>
              </a:rPr>
              <a:t>Preact</a:t>
            </a:r>
            <a:endParaRPr lang="en-US" sz="3200" dirty="0">
              <a:solidFill>
                <a:schemeClr val="dk1"/>
              </a:solidFill>
              <a:latin typeface="Aptos" panose="020B0004020202020204" pitchFamily="34" charset="0"/>
              <a:sym typeface="Epilogue"/>
            </a:endParaRPr>
          </a:p>
        </p:txBody>
      </p:sp>
      <p:sp>
        <p:nvSpPr>
          <p:cNvPr id="22" name="Google Shape;427;p44">
            <a:extLst>
              <a:ext uri="{FF2B5EF4-FFF2-40B4-BE49-F238E27FC236}">
                <a16:creationId xmlns:a16="http://schemas.microsoft.com/office/drawing/2014/main" id="{DF4EADCC-BE1E-697A-69E0-DFE45E156576}"/>
              </a:ext>
            </a:extLst>
          </p:cNvPr>
          <p:cNvSpPr txBox="1">
            <a:spLocks/>
          </p:cNvSpPr>
          <p:nvPr/>
        </p:nvSpPr>
        <p:spPr>
          <a:xfrm>
            <a:off x="1624423" y="4200699"/>
            <a:ext cx="2004567" cy="841947"/>
          </a:xfrm>
          <a:prstGeom prst="rect">
            <a:avLst/>
          </a:prstGeom>
        </p:spPr>
        <p:txBody>
          <a:bodyPr spcFirstLastPara="1" vert="horz" wrap="square" lIns="121900" tIns="121900" rIns="121900" bIns="121900"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spcBef>
                <a:spcPct val="0"/>
              </a:spcBef>
              <a:spcAft>
                <a:spcPts val="600"/>
              </a:spcAft>
              <a:buClr>
                <a:schemeClr val="dk1"/>
              </a:buClr>
              <a:buSzPts val="3600"/>
            </a:pPr>
            <a:r>
              <a:rPr lang="en-US" sz="3200" dirty="0">
                <a:solidFill>
                  <a:schemeClr val="dk1"/>
                </a:solidFill>
                <a:latin typeface="Aptos" panose="020B0004020202020204" pitchFamily="34" charset="0"/>
                <a:sym typeface="Epilogue"/>
              </a:rPr>
              <a:t>Backend</a:t>
            </a:r>
          </a:p>
        </p:txBody>
      </p:sp>
      <p:sp>
        <p:nvSpPr>
          <p:cNvPr id="23" name="Google Shape;427;p44">
            <a:extLst>
              <a:ext uri="{FF2B5EF4-FFF2-40B4-BE49-F238E27FC236}">
                <a16:creationId xmlns:a16="http://schemas.microsoft.com/office/drawing/2014/main" id="{CADBDC12-7425-AA25-11F0-1926F4FE6450}"/>
              </a:ext>
            </a:extLst>
          </p:cNvPr>
          <p:cNvSpPr txBox="1">
            <a:spLocks/>
          </p:cNvSpPr>
          <p:nvPr/>
        </p:nvSpPr>
        <p:spPr>
          <a:xfrm>
            <a:off x="1475950" y="1943197"/>
            <a:ext cx="1770867" cy="841947"/>
          </a:xfrm>
          <a:prstGeom prst="rect">
            <a:avLst/>
          </a:prstGeom>
        </p:spPr>
        <p:txBody>
          <a:bodyPr spcFirstLastPara="1" vert="horz" wrap="square" lIns="121900" tIns="121900" rIns="121900" bIns="121900"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spcBef>
                <a:spcPct val="0"/>
              </a:spcBef>
              <a:spcAft>
                <a:spcPts val="600"/>
              </a:spcAft>
              <a:buClr>
                <a:schemeClr val="dk1"/>
              </a:buClr>
              <a:buSzPts val="3600"/>
            </a:pPr>
            <a:r>
              <a:rPr lang="en-US" sz="3200" dirty="0">
                <a:solidFill>
                  <a:schemeClr val="dk1"/>
                </a:solidFill>
                <a:latin typeface="Aptos" panose="020B0004020202020204" pitchFamily="34" charset="0"/>
                <a:sym typeface="Epilogue"/>
              </a:rPr>
              <a:t>Node.JS</a:t>
            </a:r>
          </a:p>
        </p:txBody>
      </p:sp>
      <p:pic>
        <p:nvPicPr>
          <p:cNvPr id="2" name="Picture 2" descr="Tailwind CSS Basics. I spent the past week building a… | by starrdev |  Medium">
            <a:extLst>
              <a:ext uri="{FF2B5EF4-FFF2-40B4-BE49-F238E27FC236}">
                <a16:creationId xmlns:a16="http://schemas.microsoft.com/office/drawing/2014/main" id="{BB8E2128-3DC4-E316-D598-F5735A8D4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9231" y="2456610"/>
            <a:ext cx="3448050" cy="17240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27;p44">
            <a:extLst>
              <a:ext uri="{FF2B5EF4-FFF2-40B4-BE49-F238E27FC236}">
                <a16:creationId xmlns:a16="http://schemas.microsoft.com/office/drawing/2014/main" id="{C5F3A3F5-E68B-7168-BE34-8026C8BDE7C4}"/>
              </a:ext>
            </a:extLst>
          </p:cNvPr>
          <p:cNvSpPr txBox="1">
            <a:spLocks/>
          </p:cNvSpPr>
          <p:nvPr/>
        </p:nvSpPr>
        <p:spPr>
          <a:xfrm>
            <a:off x="8876311" y="1943197"/>
            <a:ext cx="1537165" cy="841947"/>
          </a:xfrm>
          <a:prstGeom prst="rect">
            <a:avLst/>
          </a:prstGeom>
        </p:spPr>
        <p:txBody>
          <a:bodyPr spcFirstLastPara="1" vert="horz" wrap="square" lIns="121900" tIns="121900" rIns="121900" bIns="121900" rtlCol="1" anchor="t" anchorCtr="0">
            <a:noAutofit/>
          </a:bodyPr>
          <a:lstStyle>
            <a:lvl1pPr lvl="0" algn="r"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pPr algn="l">
              <a:spcBef>
                <a:spcPct val="0"/>
              </a:spcBef>
              <a:spcAft>
                <a:spcPts val="600"/>
              </a:spcAft>
              <a:buClr>
                <a:schemeClr val="dk1"/>
              </a:buClr>
              <a:buSzPts val="3600"/>
            </a:pPr>
            <a:endParaRPr lang="en-US" sz="3200" dirty="0">
              <a:solidFill>
                <a:schemeClr val="dk1"/>
              </a:solidFill>
              <a:latin typeface="Aptos" panose="020B0004020202020204" pitchFamily="34" charset="0"/>
              <a:sym typeface="Epilogue"/>
            </a:endParaRPr>
          </a:p>
        </p:txBody>
      </p:sp>
      <p:sp>
        <p:nvSpPr>
          <p:cNvPr id="4" name="TextBox 3">
            <a:extLst>
              <a:ext uri="{FF2B5EF4-FFF2-40B4-BE49-F238E27FC236}">
                <a16:creationId xmlns:a16="http://schemas.microsoft.com/office/drawing/2014/main" id="{8FE806C4-4CAB-35F2-A79E-ADE1ABF615BD}"/>
              </a:ext>
            </a:extLst>
          </p:cNvPr>
          <p:cNvSpPr txBox="1"/>
          <p:nvPr/>
        </p:nvSpPr>
        <p:spPr>
          <a:xfrm>
            <a:off x="1190625" y="6309013"/>
            <a:ext cx="418704"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336953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8" name="Google Shape;489;p47">
            <a:extLst>
              <a:ext uri="{FF2B5EF4-FFF2-40B4-BE49-F238E27FC236}">
                <a16:creationId xmlns:a16="http://schemas.microsoft.com/office/drawing/2014/main" id="{F059122C-69EF-04A1-1500-AF6AFC87815F}"/>
              </a:ext>
            </a:extLst>
          </p:cNvPr>
          <p:cNvSpPr txBox="1">
            <a:spLocks/>
          </p:cNvSpPr>
          <p:nvPr/>
        </p:nvSpPr>
        <p:spPr>
          <a:xfrm>
            <a:off x="4782310" y="-319592"/>
            <a:ext cx="3694179"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4800" b="1" u="sng" dirty="0">
                <a:latin typeface="Aptos" panose="020B0004020202020204" pitchFamily="34" charset="0"/>
                <a:ea typeface="+mj-ea"/>
                <a:cs typeface="+mj-cs"/>
              </a:rPr>
              <a:t>Interface</a:t>
            </a:r>
          </a:p>
        </p:txBody>
      </p:sp>
      <p:pic>
        <p:nvPicPr>
          <p:cNvPr id="13" name="תמונה 12">
            <a:extLst>
              <a:ext uri="{FF2B5EF4-FFF2-40B4-BE49-F238E27FC236}">
                <a16:creationId xmlns:a16="http://schemas.microsoft.com/office/drawing/2014/main" id="{A9AF5746-9526-7A1D-9BCA-B410A6A703B1}"/>
              </a:ext>
            </a:extLst>
          </p:cNvPr>
          <p:cNvPicPr>
            <a:picLocks noChangeAspect="1"/>
          </p:cNvPicPr>
          <p:nvPr/>
        </p:nvPicPr>
        <p:blipFill>
          <a:blip r:embed="rId3"/>
          <a:stretch>
            <a:fillRect/>
          </a:stretch>
        </p:blipFill>
        <p:spPr>
          <a:xfrm>
            <a:off x="270976" y="946085"/>
            <a:ext cx="3498919" cy="4727807"/>
          </a:xfrm>
          <a:prstGeom prst="rect">
            <a:avLst/>
          </a:prstGeom>
          <a:effectLst>
            <a:softEdge rad="31750"/>
          </a:effectLst>
        </p:spPr>
      </p:pic>
      <p:pic>
        <p:nvPicPr>
          <p:cNvPr id="14" name="תמונה 13">
            <a:extLst>
              <a:ext uri="{FF2B5EF4-FFF2-40B4-BE49-F238E27FC236}">
                <a16:creationId xmlns:a16="http://schemas.microsoft.com/office/drawing/2014/main" id="{D4336C69-A735-4C8C-B15D-ADFBF9E04732}"/>
              </a:ext>
            </a:extLst>
          </p:cNvPr>
          <p:cNvPicPr>
            <a:picLocks noChangeAspect="1"/>
          </p:cNvPicPr>
          <p:nvPr/>
        </p:nvPicPr>
        <p:blipFill>
          <a:blip r:embed="rId4"/>
          <a:stretch>
            <a:fillRect/>
          </a:stretch>
        </p:blipFill>
        <p:spPr>
          <a:xfrm>
            <a:off x="4321330" y="946085"/>
            <a:ext cx="3657133" cy="4727807"/>
          </a:xfrm>
          <a:prstGeom prst="rect">
            <a:avLst/>
          </a:prstGeom>
          <a:effectLst>
            <a:softEdge rad="31750"/>
          </a:effectLst>
        </p:spPr>
      </p:pic>
      <p:sp>
        <p:nvSpPr>
          <p:cNvPr id="2" name="Google Shape;489;p47">
            <a:extLst>
              <a:ext uri="{FF2B5EF4-FFF2-40B4-BE49-F238E27FC236}">
                <a16:creationId xmlns:a16="http://schemas.microsoft.com/office/drawing/2014/main" id="{EF373718-394C-4913-D9E9-607199326024}"/>
              </a:ext>
            </a:extLst>
          </p:cNvPr>
          <p:cNvSpPr txBox="1">
            <a:spLocks/>
          </p:cNvSpPr>
          <p:nvPr/>
        </p:nvSpPr>
        <p:spPr>
          <a:xfrm>
            <a:off x="1623209" y="5543122"/>
            <a:ext cx="1768596" cy="10938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2400" b="1" dirty="0">
                <a:latin typeface="Aptos" panose="020B0004020202020204" pitchFamily="34" charset="0"/>
                <a:ea typeface="+mj-ea"/>
                <a:cs typeface="+mj-cs"/>
              </a:rPr>
              <a:t>Free</a:t>
            </a:r>
            <a:endParaRPr lang="en-US" sz="4400" b="1" dirty="0">
              <a:latin typeface="Aptos" panose="020B0004020202020204" pitchFamily="34" charset="0"/>
              <a:ea typeface="+mj-ea"/>
              <a:cs typeface="+mj-cs"/>
            </a:endParaRPr>
          </a:p>
        </p:txBody>
      </p:sp>
      <p:sp>
        <p:nvSpPr>
          <p:cNvPr id="3" name="Google Shape;489;p47">
            <a:extLst>
              <a:ext uri="{FF2B5EF4-FFF2-40B4-BE49-F238E27FC236}">
                <a16:creationId xmlns:a16="http://schemas.microsoft.com/office/drawing/2014/main" id="{AB771275-B712-D80E-6651-A505E04719C7}"/>
              </a:ext>
            </a:extLst>
          </p:cNvPr>
          <p:cNvSpPr txBox="1">
            <a:spLocks/>
          </p:cNvSpPr>
          <p:nvPr/>
        </p:nvSpPr>
        <p:spPr>
          <a:xfrm>
            <a:off x="5371570" y="5543122"/>
            <a:ext cx="1768596" cy="109384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l" rtl="0">
              <a:lnSpc>
                <a:spcPct val="90000"/>
              </a:lnSpc>
              <a:spcBef>
                <a:spcPct val="0"/>
              </a:spcBef>
              <a:spcAft>
                <a:spcPts val="600"/>
              </a:spcAft>
            </a:pPr>
            <a:r>
              <a:rPr lang="en-US" sz="2400" b="1" dirty="0">
                <a:latin typeface="Aptos" panose="020B0004020202020204" pitchFamily="34" charset="0"/>
                <a:ea typeface="+mj-ea"/>
                <a:cs typeface="+mj-cs"/>
              </a:rPr>
              <a:t>Premium</a:t>
            </a:r>
          </a:p>
        </p:txBody>
      </p:sp>
      <p:pic>
        <p:nvPicPr>
          <p:cNvPr id="4" name="תמונה 3">
            <a:extLst>
              <a:ext uri="{FF2B5EF4-FFF2-40B4-BE49-F238E27FC236}">
                <a16:creationId xmlns:a16="http://schemas.microsoft.com/office/drawing/2014/main" id="{F38A8A9D-F7F5-FDC9-6E9E-8E039B2F158D}"/>
              </a:ext>
            </a:extLst>
          </p:cNvPr>
          <p:cNvPicPr>
            <a:picLocks noChangeAspect="1"/>
          </p:cNvPicPr>
          <p:nvPr/>
        </p:nvPicPr>
        <p:blipFill>
          <a:blip r:embed="rId5"/>
          <a:stretch>
            <a:fillRect/>
          </a:stretch>
        </p:blipFill>
        <p:spPr>
          <a:xfrm>
            <a:off x="8337189" y="946085"/>
            <a:ext cx="3660694" cy="4727807"/>
          </a:xfrm>
          <a:prstGeom prst="rect">
            <a:avLst/>
          </a:prstGeom>
          <a:effectLst>
            <a:softEdge rad="31750"/>
          </a:effectLst>
        </p:spPr>
      </p:pic>
      <p:sp>
        <p:nvSpPr>
          <p:cNvPr id="5" name="TextBox 4">
            <a:extLst>
              <a:ext uri="{FF2B5EF4-FFF2-40B4-BE49-F238E27FC236}">
                <a16:creationId xmlns:a16="http://schemas.microsoft.com/office/drawing/2014/main" id="{2001F0FA-2514-628F-81D8-A5862FB6C248}"/>
              </a:ext>
            </a:extLst>
          </p:cNvPr>
          <p:cNvSpPr txBox="1"/>
          <p:nvPr/>
        </p:nvSpPr>
        <p:spPr>
          <a:xfrm>
            <a:off x="1190625" y="6309013"/>
            <a:ext cx="418704" cy="369332"/>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207622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8" name="Google Shape;489;p47">
            <a:extLst>
              <a:ext uri="{FF2B5EF4-FFF2-40B4-BE49-F238E27FC236}">
                <a16:creationId xmlns:a16="http://schemas.microsoft.com/office/drawing/2014/main" id="{F059122C-69EF-04A1-1500-AF6AFC87815F}"/>
              </a:ext>
            </a:extLst>
          </p:cNvPr>
          <p:cNvSpPr txBox="1">
            <a:spLocks/>
          </p:cNvSpPr>
          <p:nvPr/>
        </p:nvSpPr>
        <p:spPr>
          <a:xfrm>
            <a:off x="1475873" y="-155489"/>
            <a:ext cx="9240253"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4800" b="1" u="sng" dirty="0">
                <a:latin typeface="Aptos" panose="020B0004020202020204" pitchFamily="34" charset="0"/>
                <a:ea typeface="+mj-ea"/>
                <a:cs typeface="+mj-cs"/>
              </a:rPr>
              <a:t>Interface </a:t>
            </a:r>
          </a:p>
          <a:p>
            <a:pPr algn="ctr" rtl="0">
              <a:lnSpc>
                <a:spcPct val="90000"/>
              </a:lnSpc>
              <a:spcBef>
                <a:spcPct val="0"/>
              </a:spcBef>
              <a:spcAft>
                <a:spcPts val="600"/>
              </a:spcAft>
            </a:pPr>
            <a:r>
              <a:rPr lang="en-US" sz="4800" b="1" u="sng" dirty="0">
                <a:latin typeface="Aptos" panose="020B0004020202020204" pitchFamily="34" charset="0"/>
                <a:ea typeface="+mj-ea"/>
                <a:cs typeface="+mj-cs"/>
              </a:rPr>
              <a:t>(after translation)</a:t>
            </a:r>
          </a:p>
        </p:txBody>
      </p:sp>
      <p:pic>
        <p:nvPicPr>
          <p:cNvPr id="5" name="תמונה 4">
            <a:extLst>
              <a:ext uri="{FF2B5EF4-FFF2-40B4-BE49-F238E27FC236}">
                <a16:creationId xmlns:a16="http://schemas.microsoft.com/office/drawing/2014/main" id="{0740A520-F0EE-F3C1-935A-A4C20E01EC20}"/>
              </a:ext>
            </a:extLst>
          </p:cNvPr>
          <p:cNvPicPr>
            <a:picLocks noChangeAspect="1"/>
          </p:cNvPicPr>
          <p:nvPr/>
        </p:nvPicPr>
        <p:blipFill>
          <a:blip r:embed="rId3"/>
          <a:stretch>
            <a:fillRect/>
          </a:stretch>
        </p:blipFill>
        <p:spPr>
          <a:xfrm>
            <a:off x="1782062" y="1412287"/>
            <a:ext cx="3331976" cy="5281469"/>
          </a:xfrm>
          <a:prstGeom prst="rect">
            <a:avLst/>
          </a:prstGeom>
        </p:spPr>
      </p:pic>
      <p:pic>
        <p:nvPicPr>
          <p:cNvPr id="4" name="Graphic 3" descr="Play with solid fill">
            <a:extLst>
              <a:ext uri="{FF2B5EF4-FFF2-40B4-BE49-F238E27FC236}">
                <a16:creationId xmlns:a16="http://schemas.microsoft.com/office/drawing/2014/main" id="{88E310A6-5591-B266-8E11-7B7D61323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6301" y="2657474"/>
            <a:ext cx="363495" cy="363495"/>
          </a:xfrm>
          <a:prstGeom prst="rect">
            <a:avLst/>
          </a:prstGeom>
        </p:spPr>
      </p:pic>
      <p:pic>
        <p:nvPicPr>
          <p:cNvPr id="6" name="תמונה 4">
            <a:extLst>
              <a:ext uri="{FF2B5EF4-FFF2-40B4-BE49-F238E27FC236}">
                <a16:creationId xmlns:a16="http://schemas.microsoft.com/office/drawing/2014/main" id="{1109800D-FD6B-B29F-F254-B23E9F93D82B}"/>
              </a:ext>
            </a:extLst>
          </p:cNvPr>
          <p:cNvPicPr>
            <a:picLocks noChangeAspect="1"/>
          </p:cNvPicPr>
          <p:nvPr/>
        </p:nvPicPr>
        <p:blipFill>
          <a:blip r:embed="rId3"/>
          <a:stretch>
            <a:fillRect/>
          </a:stretch>
        </p:blipFill>
        <p:spPr>
          <a:xfrm>
            <a:off x="6725537" y="1412287"/>
            <a:ext cx="3331976" cy="5281469"/>
          </a:xfrm>
          <a:prstGeom prst="rect">
            <a:avLst/>
          </a:prstGeom>
        </p:spPr>
      </p:pic>
      <p:pic>
        <p:nvPicPr>
          <p:cNvPr id="3" name="Graphic 2" descr="Pause with solid fill">
            <a:extLst>
              <a:ext uri="{FF2B5EF4-FFF2-40B4-BE49-F238E27FC236}">
                <a16:creationId xmlns:a16="http://schemas.microsoft.com/office/drawing/2014/main" id="{EC562211-EFD4-BD0E-D2EB-E85886908F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20076" y="2711450"/>
            <a:ext cx="246018" cy="246018"/>
          </a:xfrm>
          <a:prstGeom prst="rect">
            <a:avLst/>
          </a:prstGeom>
        </p:spPr>
      </p:pic>
      <p:sp>
        <p:nvSpPr>
          <p:cNvPr id="9" name="TextBox 8">
            <a:extLst>
              <a:ext uri="{FF2B5EF4-FFF2-40B4-BE49-F238E27FC236}">
                <a16:creationId xmlns:a16="http://schemas.microsoft.com/office/drawing/2014/main" id="{07F2C6C4-4362-CC0D-D9A8-E359FF01BB21}"/>
              </a:ext>
            </a:extLst>
          </p:cNvPr>
          <p:cNvSpPr txBox="1"/>
          <p:nvPr/>
        </p:nvSpPr>
        <p:spPr>
          <a:xfrm>
            <a:off x="1190625" y="6309013"/>
            <a:ext cx="418704" cy="369332"/>
          </a:xfrm>
          <a:prstGeom prst="rect">
            <a:avLst/>
          </a:prstGeom>
          <a:noFill/>
        </p:spPr>
        <p:txBody>
          <a:bodyPr wrap="none" rtlCol="0">
            <a:spAutoFit/>
          </a:bodyPr>
          <a:lstStyle/>
          <a:p>
            <a:r>
              <a:rPr lang="en-US" dirty="0"/>
              <a:t>17</a:t>
            </a:r>
          </a:p>
        </p:txBody>
      </p:sp>
    </p:spTree>
    <p:extLst>
      <p:ext uri="{BB962C8B-B14F-4D97-AF65-F5344CB8AC3E}">
        <p14:creationId xmlns:p14="http://schemas.microsoft.com/office/powerpoint/2010/main" val="2709585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8" name="Google Shape;489;p47">
            <a:extLst>
              <a:ext uri="{FF2B5EF4-FFF2-40B4-BE49-F238E27FC236}">
                <a16:creationId xmlns:a16="http://schemas.microsoft.com/office/drawing/2014/main" id="{F059122C-69EF-04A1-1500-AF6AFC87815F}"/>
              </a:ext>
            </a:extLst>
          </p:cNvPr>
          <p:cNvSpPr txBox="1">
            <a:spLocks/>
          </p:cNvSpPr>
          <p:nvPr/>
        </p:nvSpPr>
        <p:spPr>
          <a:xfrm>
            <a:off x="1702797" y="103497"/>
            <a:ext cx="9240253"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4800" b="1" u="sng" dirty="0">
                <a:latin typeface="Aptos" panose="020B0004020202020204" pitchFamily="34" charset="0"/>
                <a:ea typeface="+mj-ea"/>
                <a:cs typeface="+mj-cs"/>
              </a:rPr>
              <a:t>Verification And Testing</a:t>
            </a:r>
          </a:p>
        </p:txBody>
      </p:sp>
      <p:sp>
        <p:nvSpPr>
          <p:cNvPr id="2" name="Rectangle 1">
            <a:extLst>
              <a:ext uri="{FF2B5EF4-FFF2-40B4-BE49-F238E27FC236}">
                <a16:creationId xmlns:a16="http://schemas.microsoft.com/office/drawing/2014/main" id="{4977FDFA-5F61-A964-B9B0-119182628BB5}"/>
              </a:ext>
            </a:extLst>
          </p:cNvPr>
          <p:cNvSpPr>
            <a:spLocks noChangeAspect="1"/>
          </p:cNvSpPr>
          <p:nvPr/>
        </p:nvSpPr>
        <p:spPr>
          <a:xfrm>
            <a:off x="1702797" y="1659279"/>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3" name="Straight Connector 2">
            <a:extLst>
              <a:ext uri="{FF2B5EF4-FFF2-40B4-BE49-F238E27FC236}">
                <a16:creationId xmlns:a16="http://schemas.microsoft.com/office/drawing/2014/main" id="{10C5227B-2CD9-9085-F7A6-99C2DE8808C6}"/>
              </a:ext>
            </a:extLst>
          </p:cNvPr>
          <p:cNvCxnSpPr/>
          <p:nvPr/>
        </p:nvCxnSpPr>
        <p:spPr>
          <a:xfrm>
            <a:off x="1700232" y="2177251"/>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Google Shape;489;p47">
            <a:extLst>
              <a:ext uri="{FF2B5EF4-FFF2-40B4-BE49-F238E27FC236}">
                <a16:creationId xmlns:a16="http://schemas.microsoft.com/office/drawing/2014/main" id="{61B322E5-3A4A-094D-E34C-D69DCB74A594}"/>
              </a:ext>
            </a:extLst>
          </p:cNvPr>
          <p:cNvSpPr txBox="1">
            <a:spLocks/>
          </p:cNvSpPr>
          <p:nvPr/>
        </p:nvSpPr>
        <p:spPr>
          <a:xfrm>
            <a:off x="2431926" y="1794152"/>
            <a:ext cx="2219333" cy="48997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2000" dirty="0">
                <a:latin typeface="Aptos" panose="020B0004020202020204" pitchFamily="34" charset="0"/>
                <a:ea typeface="+mj-ea"/>
                <a:cs typeface="+mj-cs"/>
              </a:rPr>
              <a:t>Frontend Testing</a:t>
            </a:r>
          </a:p>
        </p:txBody>
      </p:sp>
      <p:sp>
        <p:nvSpPr>
          <p:cNvPr id="6" name="תיבת טקסט 4">
            <a:extLst>
              <a:ext uri="{FF2B5EF4-FFF2-40B4-BE49-F238E27FC236}">
                <a16:creationId xmlns:a16="http://schemas.microsoft.com/office/drawing/2014/main" id="{1BA35DAB-0D90-ED53-7871-E4244EEA0F56}"/>
              </a:ext>
            </a:extLst>
          </p:cNvPr>
          <p:cNvSpPr txBox="1"/>
          <p:nvPr/>
        </p:nvSpPr>
        <p:spPr>
          <a:xfrm>
            <a:off x="1939443" y="2419003"/>
            <a:ext cx="3204297" cy="2308324"/>
          </a:xfrm>
          <a:prstGeom prst="rect">
            <a:avLst/>
          </a:prstGeom>
          <a:noFill/>
        </p:spPr>
        <p:txBody>
          <a:bodyPr wrap="square" rtlCol="1">
            <a:spAutoFit/>
          </a:bodyPr>
          <a:lstStyle/>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Speech-to-text</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Translation accuracy</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Text-to-speech</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Device compatibility</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Browser compatibility</a:t>
            </a:r>
          </a:p>
          <a:p>
            <a:pPr algn="ctr" rtl="0"/>
            <a:r>
              <a:rPr lang="en-US" dirty="0">
                <a:latin typeface="Aptos" panose="020B0004020202020204" pitchFamily="34" charset="0"/>
                <a:ea typeface="ADLaM Display" panose="020F0502020204030204" pitchFamily="2" charset="0"/>
                <a:cs typeface="ADLaM Display" panose="020F0502020204030204" pitchFamily="2" charset="0"/>
              </a:rPr>
              <a:t> </a:t>
            </a:r>
          </a:p>
          <a:p>
            <a:pPr algn="ctr" rtl="0"/>
            <a:endParaRPr lang="en-US" dirty="0">
              <a:latin typeface="Aptos" panose="020B0004020202020204" pitchFamily="34" charset="0"/>
              <a:ea typeface="ADLaM Display" panose="020F0502020204030204" pitchFamily="2" charset="0"/>
              <a:cs typeface="ADLaM Display" panose="020F0502020204030204" pitchFamily="2" charset="0"/>
            </a:endParaRPr>
          </a:p>
          <a:p>
            <a:pPr algn="ctr" rtl="0"/>
            <a:endParaRPr lang="en-US" dirty="0">
              <a:latin typeface="Aptos" panose="020B0004020202020204" pitchFamily="34" charset="0"/>
              <a:ea typeface="ADLaM Display" panose="020F0502020204030204" pitchFamily="2" charset="0"/>
              <a:cs typeface="ADLaM Display" panose="020F0502020204030204" pitchFamily="2" charset="0"/>
            </a:endParaRPr>
          </a:p>
        </p:txBody>
      </p:sp>
      <p:pic>
        <p:nvPicPr>
          <p:cNvPr id="7" name="Picture 2" descr="Jest | Vecta Symbols">
            <a:extLst>
              <a:ext uri="{FF2B5EF4-FFF2-40B4-BE49-F238E27FC236}">
                <a16:creationId xmlns:a16="http://schemas.microsoft.com/office/drawing/2014/main" id="{D780B09C-A337-A266-2FF2-36E2967E5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677" y="5117356"/>
            <a:ext cx="679001" cy="3279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avaScript End to End Testing Framework | cypress.io">
            <a:extLst>
              <a:ext uri="{FF2B5EF4-FFF2-40B4-BE49-F238E27FC236}">
                <a16:creationId xmlns:a16="http://schemas.microsoft.com/office/drawing/2014/main" id="{B5B998CA-4147-23E4-71CC-06B070AAF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776" y="5051491"/>
            <a:ext cx="942203" cy="49308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2E8EF42-1D06-3E8E-2167-49F495D90CEB}"/>
              </a:ext>
            </a:extLst>
          </p:cNvPr>
          <p:cNvCxnSpPr/>
          <p:nvPr/>
        </p:nvCxnSpPr>
        <p:spPr>
          <a:xfrm>
            <a:off x="1700232" y="493034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תיבת טקסט 4">
            <a:extLst>
              <a:ext uri="{FF2B5EF4-FFF2-40B4-BE49-F238E27FC236}">
                <a16:creationId xmlns:a16="http://schemas.microsoft.com/office/drawing/2014/main" id="{743D5332-4025-77D0-6A39-F69FC6DBB179}"/>
              </a:ext>
            </a:extLst>
          </p:cNvPr>
          <p:cNvSpPr txBox="1"/>
          <p:nvPr/>
        </p:nvSpPr>
        <p:spPr>
          <a:xfrm>
            <a:off x="1847627" y="4628579"/>
            <a:ext cx="3204297" cy="338554"/>
          </a:xfrm>
          <a:prstGeom prst="rect">
            <a:avLst/>
          </a:prstGeom>
          <a:noFill/>
        </p:spPr>
        <p:txBody>
          <a:bodyPr wrap="square" rtlCol="1">
            <a:spAutoFit/>
          </a:bodyPr>
          <a:lstStyle/>
          <a:p>
            <a:pPr algn="ctr" rtl="0"/>
            <a:r>
              <a:rPr lang="en-US" sz="1600" dirty="0">
                <a:latin typeface="Aptos" panose="020B0004020202020204" pitchFamily="34" charset="0"/>
                <a:ea typeface="ADLaM Display" panose="020F0502020204030204" pitchFamily="2" charset="0"/>
                <a:cs typeface="ADLaM Display" panose="020F0502020204030204" pitchFamily="2" charset="0"/>
              </a:rPr>
              <a:t>Testing Frameworks</a:t>
            </a:r>
          </a:p>
        </p:txBody>
      </p:sp>
      <p:sp>
        <p:nvSpPr>
          <p:cNvPr id="12" name="Rectangle 11">
            <a:extLst>
              <a:ext uri="{FF2B5EF4-FFF2-40B4-BE49-F238E27FC236}">
                <a16:creationId xmlns:a16="http://schemas.microsoft.com/office/drawing/2014/main" id="{631810DE-FB7F-0E38-3049-CE2E74394F6C}"/>
              </a:ext>
            </a:extLst>
          </p:cNvPr>
          <p:cNvSpPr>
            <a:spLocks noChangeAspect="1"/>
          </p:cNvSpPr>
          <p:nvPr/>
        </p:nvSpPr>
        <p:spPr>
          <a:xfrm>
            <a:off x="6873957" y="1659279"/>
            <a:ext cx="3682723" cy="407581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13" name="Straight Connector 12">
            <a:extLst>
              <a:ext uri="{FF2B5EF4-FFF2-40B4-BE49-F238E27FC236}">
                <a16:creationId xmlns:a16="http://schemas.microsoft.com/office/drawing/2014/main" id="{4608FB89-3E59-BC5E-5AE8-8792B8713FE0}"/>
              </a:ext>
            </a:extLst>
          </p:cNvPr>
          <p:cNvCxnSpPr/>
          <p:nvPr/>
        </p:nvCxnSpPr>
        <p:spPr>
          <a:xfrm>
            <a:off x="6871392" y="2177251"/>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Google Shape;489;p47">
            <a:extLst>
              <a:ext uri="{FF2B5EF4-FFF2-40B4-BE49-F238E27FC236}">
                <a16:creationId xmlns:a16="http://schemas.microsoft.com/office/drawing/2014/main" id="{6C48B99A-11E8-8A58-75E2-4A307FFB53DC}"/>
              </a:ext>
            </a:extLst>
          </p:cNvPr>
          <p:cNvSpPr txBox="1">
            <a:spLocks/>
          </p:cNvSpPr>
          <p:nvPr/>
        </p:nvSpPr>
        <p:spPr>
          <a:xfrm>
            <a:off x="7603086" y="1794152"/>
            <a:ext cx="2219333" cy="48997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2000" dirty="0" err="1">
                <a:latin typeface="Aptos" panose="020B0004020202020204" pitchFamily="34" charset="0"/>
                <a:ea typeface="+mj-ea"/>
                <a:cs typeface="+mj-cs"/>
              </a:rPr>
              <a:t>BackEnd</a:t>
            </a:r>
            <a:r>
              <a:rPr lang="en-US" sz="2000" dirty="0">
                <a:latin typeface="Aptos" panose="020B0004020202020204" pitchFamily="34" charset="0"/>
                <a:ea typeface="+mj-ea"/>
                <a:cs typeface="+mj-cs"/>
              </a:rPr>
              <a:t> Testing</a:t>
            </a:r>
          </a:p>
        </p:txBody>
      </p:sp>
      <p:sp>
        <p:nvSpPr>
          <p:cNvPr id="15" name="תיבת טקסט 4">
            <a:extLst>
              <a:ext uri="{FF2B5EF4-FFF2-40B4-BE49-F238E27FC236}">
                <a16:creationId xmlns:a16="http://schemas.microsoft.com/office/drawing/2014/main" id="{DE377C69-5E6C-8DA5-AC61-9730EB2EAB52}"/>
              </a:ext>
            </a:extLst>
          </p:cNvPr>
          <p:cNvSpPr txBox="1"/>
          <p:nvPr/>
        </p:nvSpPr>
        <p:spPr>
          <a:xfrm>
            <a:off x="7110603" y="2419003"/>
            <a:ext cx="3204297" cy="1754326"/>
          </a:xfrm>
          <a:prstGeom prst="rect">
            <a:avLst/>
          </a:prstGeom>
          <a:noFill/>
        </p:spPr>
        <p:txBody>
          <a:bodyPr wrap="square" rtlCol="1">
            <a:spAutoFit/>
          </a:bodyPr>
          <a:lstStyle/>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Response time</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Latency</a:t>
            </a:r>
          </a:p>
          <a:p>
            <a:pPr marL="342900" indent="-342900" rtl="0">
              <a:buSzPct val="100000"/>
              <a:buFont typeface="Wingdings" panose="05000000000000000000" pitchFamily="2" charset="2"/>
              <a:buChar char="§"/>
            </a:pPr>
            <a:r>
              <a:rPr lang="en-GB" dirty="0">
                <a:latin typeface="Aptos" panose="020B0004020202020204" pitchFamily="34" charset="0"/>
                <a:ea typeface="ADLaM Display" panose="020F0502020204030204" pitchFamily="2" charset="0"/>
                <a:cs typeface="ADLaM Display" panose="020F0502020204030204" pitchFamily="2" charset="0"/>
              </a:rPr>
              <a:t>API call speed</a:t>
            </a:r>
            <a:endParaRPr lang="he-IL"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100000"/>
              <a:buFont typeface="Wingdings" panose="05000000000000000000" pitchFamily="2" charset="2"/>
              <a:buChar char="§"/>
            </a:pPr>
            <a:r>
              <a:rPr lang="en-US" dirty="0">
                <a:latin typeface="Aptos" panose="020B0004020202020204" pitchFamily="34" charset="0"/>
                <a:ea typeface="ADLaM Display" panose="020F0502020204030204" pitchFamily="2" charset="0"/>
                <a:cs typeface="ADLaM Display" panose="020F0502020204030204" pitchFamily="2" charset="0"/>
              </a:rPr>
              <a:t>Heavy user load</a:t>
            </a:r>
          </a:p>
          <a:p>
            <a:pPr algn="ctr" rtl="0"/>
            <a:endParaRPr lang="en-US" dirty="0">
              <a:latin typeface="Aptos" panose="020B0004020202020204" pitchFamily="34" charset="0"/>
              <a:ea typeface="ADLaM Display" panose="020F0502020204030204" pitchFamily="2" charset="0"/>
              <a:cs typeface="ADLaM Display" panose="020F0502020204030204" pitchFamily="2" charset="0"/>
            </a:endParaRPr>
          </a:p>
          <a:p>
            <a:pPr algn="ctr" rtl="0"/>
            <a:endParaRPr lang="en-US" dirty="0">
              <a:latin typeface="Aptos" panose="020B0004020202020204" pitchFamily="34" charset="0"/>
              <a:ea typeface="ADLaM Display" panose="020F0502020204030204" pitchFamily="2" charset="0"/>
              <a:cs typeface="ADLaM Display" panose="020F0502020204030204" pitchFamily="2" charset="0"/>
            </a:endParaRPr>
          </a:p>
        </p:txBody>
      </p:sp>
      <p:cxnSp>
        <p:nvCxnSpPr>
          <p:cNvPr id="18" name="Straight Connector 17">
            <a:extLst>
              <a:ext uri="{FF2B5EF4-FFF2-40B4-BE49-F238E27FC236}">
                <a16:creationId xmlns:a16="http://schemas.microsoft.com/office/drawing/2014/main" id="{2989CEFA-8374-4072-8E2A-3235B77FAEE6}"/>
              </a:ext>
            </a:extLst>
          </p:cNvPr>
          <p:cNvCxnSpPr/>
          <p:nvPr/>
        </p:nvCxnSpPr>
        <p:spPr>
          <a:xfrm>
            <a:off x="6871392" y="4930347"/>
            <a:ext cx="368272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5537FB-0772-7A59-C1D0-26E9B667D508}"/>
              </a:ext>
            </a:extLst>
          </p:cNvPr>
          <p:cNvSpPr txBox="1"/>
          <p:nvPr/>
        </p:nvSpPr>
        <p:spPr>
          <a:xfrm>
            <a:off x="1190625" y="6309013"/>
            <a:ext cx="418704" cy="369332"/>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39458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8"/>
          <p:cNvPicPr preferRelativeResize="0"/>
          <p:nvPr/>
        </p:nvPicPr>
        <p:blipFill rotWithShape="1">
          <a:blip r:embed="rId3">
            <a:alphaModFix/>
          </a:blip>
          <a:srcRect r="4021"/>
          <a:stretch/>
        </p:blipFill>
        <p:spPr>
          <a:xfrm>
            <a:off x="7073034" y="-1284433"/>
            <a:ext cx="9226833" cy="5234767"/>
          </a:xfrm>
          <a:prstGeom prst="rect">
            <a:avLst/>
          </a:prstGeom>
          <a:noFill/>
          <a:ln>
            <a:noFill/>
          </a:ln>
        </p:spPr>
      </p:pic>
      <p:pic>
        <p:nvPicPr>
          <p:cNvPr id="176" name="Google Shape;176;p28"/>
          <p:cNvPicPr preferRelativeResize="0"/>
          <p:nvPr/>
        </p:nvPicPr>
        <p:blipFill rotWithShape="1">
          <a:blip r:embed="rId4">
            <a:alphaModFix/>
          </a:blip>
          <a:srcRect/>
          <a:stretch/>
        </p:blipFill>
        <p:spPr>
          <a:xfrm>
            <a:off x="6077312" y="4787750"/>
            <a:ext cx="9307467" cy="3380533"/>
          </a:xfrm>
          <a:prstGeom prst="rect">
            <a:avLst/>
          </a:prstGeom>
          <a:noFill/>
          <a:ln>
            <a:noFill/>
          </a:ln>
        </p:spPr>
      </p:pic>
      <p:sp>
        <p:nvSpPr>
          <p:cNvPr id="8" name="Google Shape;489;p47">
            <a:extLst>
              <a:ext uri="{FF2B5EF4-FFF2-40B4-BE49-F238E27FC236}">
                <a16:creationId xmlns:a16="http://schemas.microsoft.com/office/drawing/2014/main" id="{35B9E59E-FC60-E336-FCDB-A9AB81CF0398}"/>
              </a:ext>
            </a:extLst>
          </p:cNvPr>
          <p:cNvSpPr txBox="1">
            <a:spLocks/>
          </p:cNvSpPr>
          <p:nvPr/>
        </p:nvSpPr>
        <p:spPr>
          <a:xfrm>
            <a:off x="498840" y="2338626"/>
            <a:ext cx="9240253"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4800" b="1" dirty="0">
                <a:latin typeface="Aptos" panose="020B0004020202020204" pitchFamily="34" charset="0"/>
                <a:ea typeface="+mj-ea"/>
                <a:cs typeface="+mj-cs"/>
              </a:rPr>
              <a:t>Thank you for Listening</a:t>
            </a:r>
          </a:p>
          <a:p>
            <a:pPr algn="ctr" rtl="0">
              <a:lnSpc>
                <a:spcPct val="90000"/>
              </a:lnSpc>
              <a:spcBef>
                <a:spcPct val="0"/>
              </a:spcBef>
              <a:spcAft>
                <a:spcPts val="600"/>
              </a:spcAft>
            </a:pPr>
            <a:endParaRPr lang="en-US" sz="4800" b="1" dirty="0">
              <a:latin typeface="Aptos" panose="020B0004020202020204" pitchFamily="34" charset="0"/>
              <a:ea typeface="+mj-ea"/>
              <a:cs typeface="+mj-cs"/>
            </a:endParaRPr>
          </a:p>
          <a:p>
            <a:pPr algn="ctr" rtl="0">
              <a:lnSpc>
                <a:spcPct val="90000"/>
              </a:lnSpc>
              <a:spcBef>
                <a:spcPct val="0"/>
              </a:spcBef>
              <a:spcAft>
                <a:spcPts val="600"/>
              </a:spcAft>
            </a:pPr>
            <a:r>
              <a:rPr lang="en-US" sz="4800" b="1" dirty="0">
                <a:solidFill>
                  <a:schemeClr val="accent1">
                    <a:lumMod val="75000"/>
                  </a:schemeClr>
                </a:solidFill>
                <a:latin typeface="Aptos" panose="020B0004020202020204" pitchFamily="34" charset="0"/>
                <a:ea typeface="+mj-ea"/>
                <a:cs typeface="+mj-cs"/>
              </a:rPr>
              <a:t>Questions?</a:t>
            </a:r>
          </a:p>
        </p:txBody>
      </p:sp>
      <p:sp>
        <p:nvSpPr>
          <p:cNvPr id="4" name="TextBox 3">
            <a:extLst>
              <a:ext uri="{FF2B5EF4-FFF2-40B4-BE49-F238E27FC236}">
                <a16:creationId xmlns:a16="http://schemas.microsoft.com/office/drawing/2014/main" id="{A85F1036-E4BF-0A7B-C9AA-8EC5E4A5D10C}"/>
              </a:ext>
            </a:extLst>
          </p:cNvPr>
          <p:cNvSpPr txBox="1"/>
          <p:nvPr/>
        </p:nvSpPr>
        <p:spPr>
          <a:xfrm>
            <a:off x="1190625" y="6309013"/>
            <a:ext cx="418704" cy="369332"/>
          </a:xfrm>
          <a:prstGeom prst="rect">
            <a:avLst/>
          </a:prstGeom>
          <a:noFill/>
        </p:spPr>
        <p:txBody>
          <a:bodyPr wrap="none" rtlCol="0">
            <a:spAutoFit/>
          </a:bodyPr>
          <a:lstStyle/>
          <a:p>
            <a:r>
              <a:rPr lang="en-US" dirty="0"/>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21027E6E-4889-2089-EA36-A370D0DE4BBC}"/>
              </a:ext>
            </a:extLst>
          </p:cNvPr>
          <p:cNvSpPr txBox="1"/>
          <p:nvPr/>
        </p:nvSpPr>
        <p:spPr>
          <a:xfrm>
            <a:off x="4229630" y="460161"/>
            <a:ext cx="3179717" cy="707886"/>
          </a:xfrm>
          <a:prstGeom prst="rect">
            <a:avLst/>
          </a:prstGeom>
          <a:noFill/>
        </p:spPr>
        <p:txBody>
          <a:bodyPr wrap="none" rtlCol="1">
            <a:spAutoFit/>
          </a:bodyPr>
          <a:lstStyle/>
          <a:p>
            <a:r>
              <a:rPr lang="en-US" sz="4000" b="1" u="sng" dirty="0">
                <a:latin typeface="Aptos" panose="020B0004020202020204" pitchFamily="34" charset="0"/>
                <a:ea typeface="ADLaM Display" panose="020F0502020204030204" pitchFamily="2" charset="0"/>
                <a:cs typeface="ADLaM Display" panose="020F0502020204030204" pitchFamily="2" charset="0"/>
              </a:rPr>
              <a:t>Introduction</a:t>
            </a:r>
            <a:endParaRPr lang="he-IL" sz="4000" b="1" u="sng" dirty="0">
              <a:latin typeface="Aptos" panose="020B0004020202020204" pitchFamily="34" charset="0"/>
              <a:ea typeface="ADLaM Display" panose="020F0502020204030204" pitchFamily="2" charset="0"/>
            </a:endParaRPr>
          </a:p>
        </p:txBody>
      </p:sp>
      <p:sp>
        <p:nvSpPr>
          <p:cNvPr id="5" name="תיבת טקסט 4">
            <a:extLst>
              <a:ext uri="{FF2B5EF4-FFF2-40B4-BE49-F238E27FC236}">
                <a16:creationId xmlns:a16="http://schemas.microsoft.com/office/drawing/2014/main" id="{082ABEE0-6FF3-F5F9-1CE3-29BE9657C9B5}"/>
              </a:ext>
            </a:extLst>
          </p:cNvPr>
          <p:cNvSpPr txBox="1"/>
          <p:nvPr/>
        </p:nvSpPr>
        <p:spPr>
          <a:xfrm>
            <a:off x="1248950" y="1382286"/>
            <a:ext cx="10362677" cy="5632311"/>
          </a:xfrm>
          <a:prstGeom prst="rect">
            <a:avLst/>
          </a:prstGeom>
          <a:noFill/>
        </p:spPr>
        <p:txBody>
          <a:bodyPr wrap="square" rtlCol="1">
            <a:spAutoFit/>
          </a:bodyPr>
          <a:lstStyle/>
          <a:p>
            <a:pPr marL="342900" indent="-342900" rtl="0">
              <a:buSzPct val="200000"/>
              <a:buFont typeface="Arial" panose="020B0604020202020204" pitchFamily="34" charset="0"/>
              <a:buChar char="•"/>
            </a:pPr>
            <a:r>
              <a:rPr lang="en-GB" sz="2000" dirty="0">
                <a:latin typeface="Aptos" panose="020B0004020202020204" pitchFamily="34" charset="0"/>
                <a:ea typeface="ADLaM Display" panose="020F0502020204030204" pitchFamily="2" charset="0"/>
                <a:cs typeface="ADLaM Display" panose="020F0502020204030204" pitchFamily="2" charset="0"/>
              </a:rPr>
              <a:t>Overcoming language barriers is crucial.</a:t>
            </a:r>
          </a:p>
          <a:p>
            <a:pPr rtl="0">
              <a:buSzPct val="200000"/>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r>
              <a:rPr lang="en-GB" sz="2000" dirty="0">
                <a:latin typeface="Aptos" panose="020B0004020202020204" pitchFamily="34" charset="0"/>
                <a:ea typeface="ADLaM Display" panose="020F0502020204030204" pitchFamily="2" charset="0"/>
                <a:cs typeface="ADLaM Display" panose="020F0502020204030204" pitchFamily="2" charset="0"/>
              </a:rPr>
              <a:t>Developing a real-time voice-to-text translation web app.</a:t>
            </a:r>
          </a:p>
          <a:p>
            <a:pPr rtl="0">
              <a:buSzPct val="200000"/>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r>
              <a:rPr lang="en-GB" sz="2000" dirty="0">
                <a:latin typeface="Aptos" panose="020B0004020202020204" pitchFamily="34" charset="0"/>
                <a:ea typeface="ADLaM Display" panose="020F0502020204030204" pitchFamily="2" charset="0"/>
                <a:cs typeface="ADLaM Display" panose="020F0502020204030204" pitchFamily="2" charset="0"/>
              </a:rPr>
              <a:t>Using Google Speech-to-Text, Google Translate, and ChatGPT APIs.</a:t>
            </a:r>
          </a:p>
          <a:p>
            <a:pPr rtl="0">
              <a:buSzPct val="200000"/>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r>
              <a:rPr lang="en-GB" sz="2000" dirty="0">
                <a:latin typeface="Aptos" panose="020B0004020202020204" pitchFamily="34" charset="0"/>
                <a:ea typeface="ADLaM Display" panose="020F0502020204030204" pitchFamily="2" charset="0"/>
                <a:cs typeface="ADLaM Display" panose="020F0502020204030204" pitchFamily="2" charset="0"/>
              </a:rPr>
              <a:t>Enhancing communication and inclusivity.</a:t>
            </a: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rtl="0">
              <a:buSzPct val="20000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algn="ctr" rtl="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marL="342900" indent="-342900" algn="ctr" rtl="0">
              <a:buFont typeface="Arial" panose="020B0604020202020204" pitchFamily="34" charset="0"/>
              <a:buChar char="•"/>
            </a:pPr>
            <a:endParaRPr lang="en-GB" sz="2000" dirty="0">
              <a:latin typeface="Aptos" panose="020B0004020202020204" pitchFamily="34" charset="0"/>
              <a:ea typeface="ADLaM Display" panose="020F0502020204030204" pitchFamily="2" charset="0"/>
              <a:cs typeface="ADLaM Display" panose="020F0502020204030204" pitchFamily="2" charset="0"/>
            </a:endParaRPr>
          </a:p>
          <a:p>
            <a:pPr algn="ctr" rtl="0"/>
            <a:r>
              <a:rPr lang="en-US" sz="2000" dirty="0">
                <a:latin typeface="Aptos" panose="020B0004020202020204" pitchFamily="34" charset="0"/>
                <a:ea typeface="ADLaM Display" panose="020F0502020204030204" pitchFamily="2" charset="0"/>
                <a:cs typeface="ADLaM Display" panose="020F0502020204030204" pitchFamily="2" charset="0"/>
              </a:rPr>
              <a:t> </a:t>
            </a:r>
          </a:p>
          <a:p>
            <a:pPr algn="ctr" rtl="0"/>
            <a:endParaRPr lang="en-US" sz="2000" dirty="0">
              <a:latin typeface="Aptos" panose="020B0004020202020204" pitchFamily="34" charset="0"/>
              <a:ea typeface="ADLaM Display" panose="020F0502020204030204" pitchFamily="2" charset="0"/>
              <a:cs typeface="ADLaM Display" panose="020F0502020204030204" pitchFamily="2" charset="0"/>
            </a:endParaRPr>
          </a:p>
          <a:p>
            <a:pPr algn="ctr" rtl="0"/>
            <a:endParaRPr lang="en-US" sz="2000" dirty="0">
              <a:latin typeface="Aptos" panose="020B0004020202020204" pitchFamily="34" charset="0"/>
              <a:ea typeface="ADLaM Display" panose="020F0502020204030204" pitchFamily="2" charset="0"/>
              <a:cs typeface="ADLaM Display" panose="020F0502020204030204" pitchFamily="2" charset="0"/>
            </a:endParaRPr>
          </a:p>
        </p:txBody>
      </p:sp>
      <p:pic>
        <p:nvPicPr>
          <p:cNvPr id="5122" name="Picture 2" descr="Working girl by Daria on Dribbble">
            <a:extLst>
              <a:ext uri="{FF2B5EF4-FFF2-40B4-BE49-F238E27FC236}">
                <a16:creationId xmlns:a16="http://schemas.microsoft.com/office/drawing/2014/main" id="{A12D5732-98F0-ACA2-0A09-5ECB5231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228" y="4124779"/>
            <a:ext cx="3353061" cy="2514796"/>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1;p31">
            <a:extLst>
              <a:ext uri="{FF2B5EF4-FFF2-40B4-BE49-F238E27FC236}">
                <a16:creationId xmlns:a16="http://schemas.microsoft.com/office/drawing/2014/main" id="{8A6A6C0A-FC77-629A-2DAB-AF83CC4403FE}"/>
              </a:ext>
            </a:extLst>
          </p:cNvPr>
          <p:cNvPicPr preferRelativeResize="0"/>
          <p:nvPr/>
        </p:nvPicPr>
        <p:blipFill rotWithShape="1">
          <a:blip r:embed="rId4">
            <a:alphaModFix/>
          </a:blip>
          <a:srcRect/>
          <a:stretch/>
        </p:blipFill>
        <p:spPr>
          <a:xfrm rot="15448843">
            <a:off x="-3217942" y="-1067647"/>
            <a:ext cx="6911774" cy="3763501"/>
          </a:xfrm>
          <a:prstGeom prst="rect">
            <a:avLst/>
          </a:prstGeom>
          <a:noFill/>
          <a:ln>
            <a:noFill/>
          </a:ln>
        </p:spPr>
      </p:pic>
      <p:pic>
        <p:nvPicPr>
          <p:cNvPr id="3" name="Google Shape;176;p28">
            <a:extLst>
              <a:ext uri="{FF2B5EF4-FFF2-40B4-BE49-F238E27FC236}">
                <a16:creationId xmlns:a16="http://schemas.microsoft.com/office/drawing/2014/main" id="{C1721BC7-31A7-654B-A2F1-94B61345BE36}"/>
              </a:ext>
            </a:extLst>
          </p:cNvPr>
          <p:cNvPicPr preferRelativeResize="0"/>
          <p:nvPr/>
        </p:nvPicPr>
        <p:blipFill rotWithShape="1">
          <a:blip r:embed="rId5">
            <a:alphaModFix/>
          </a:blip>
          <a:srcRect/>
          <a:stretch/>
        </p:blipFill>
        <p:spPr>
          <a:xfrm>
            <a:off x="8762662" y="5221377"/>
            <a:ext cx="6980600" cy="2535400"/>
          </a:xfrm>
          <a:prstGeom prst="rect">
            <a:avLst/>
          </a:prstGeom>
          <a:noFill/>
          <a:ln>
            <a:noFill/>
          </a:ln>
        </p:spPr>
      </p:pic>
      <p:sp>
        <p:nvSpPr>
          <p:cNvPr id="8" name="TextBox 7">
            <a:extLst>
              <a:ext uri="{FF2B5EF4-FFF2-40B4-BE49-F238E27FC236}">
                <a16:creationId xmlns:a16="http://schemas.microsoft.com/office/drawing/2014/main" id="{9E7BA73F-50C5-4CF0-1BE2-380DD2CA14A4}"/>
              </a:ext>
            </a:extLst>
          </p:cNvPr>
          <p:cNvSpPr txBox="1"/>
          <p:nvPr/>
        </p:nvSpPr>
        <p:spPr>
          <a:xfrm>
            <a:off x="1190625" y="6309013"/>
            <a:ext cx="308098"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773048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070" name="תיבת טקסט 3">
            <a:extLst>
              <a:ext uri="{FF2B5EF4-FFF2-40B4-BE49-F238E27FC236}">
                <a16:creationId xmlns:a16="http://schemas.microsoft.com/office/drawing/2014/main" id="{3FEEFE1C-0565-3107-C652-7011531CD13C}"/>
              </a:ext>
            </a:extLst>
          </p:cNvPr>
          <p:cNvSpPr txBox="1"/>
          <p:nvPr/>
        </p:nvSpPr>
        <p:spPr>
          <a:xfrm>
            <a:off x="3738254" y="374925"/>
            <a:ext cx="4267194" cy="707886"/>
          </a:xfrm>
          <a:prstGeom prst="rect">
            <a:avLst/>
          </a:prstGeom>
          <a:noFill/>
        </p:spPr>
        <p:txBody>
          <a:bodyPr wrap="none" rtlCol="1">
            <a:spAutoFit/>
          </a:bodyPr>
          <a:lstStyle/>
          <a:p>
            <a:r>
              <a:rPr lang="en-US" sz="4000" b="1" u="sng" dirty="0">
                <a:latin typeface="Aptos" panose="020B0004020202020204" pitchFamily="34" charset="0"/>
                <a:ea typeface="ADLaM Display" panose="020F0502020204030204" pitchFamily="2" charset="0"/>
                <a:cs typeface="ADLaM Display" panose="020F0502020204030204" pitchFamily="2" charset="0"/>
              </a:rPr>
              <a:t>The Projects Goal</a:t>
            </a:r>
            <a:endParaRPr lang="he-IL" sz="4000" b="1" u="sng" dirty="0">
              <a:latin typeface="Aptos" panose="020B0004020202020204" pitchFamily="34" charset="0"/>
              <a:ea typeface="ADLaM Display" panose="020F0502020204030204" pitchFamily="2" charset="0"/>
            </a:endParaRPr>
          </a:p>
        </p:txBody>
      </p:sp>
      <p:sp>
        <p:nvSpPr>
          <p:cNvPr id="1071" name="תיבת טקסט 5">
            <a:extLst>
              <a:ext uri="{FF2B5EF4-FFF2-40B4-BE49-F238E27FC236}">
                <a16:creationId xmlns:a16="http://schemas.microsoft.com/office/drawing/2014/main" id="{70EA09B9-91CB-A333-3730-178E7AA97D3A}"/>
              </a:ext>
            </a:extLst>
          </p:cNvPr>
          <p:cNvSpPr txBox="1"/>
          <p:nvPr/>
        </p:nvSpPr>
        <p:spPr>
          <a:xfrm>
            <a:off x="250177" y="1431348"/>
            <a:ext cx="6232819" cy="1354217"/>
          </a:xfrm>
          <a:prstGeom prst="rect">
            <a:avLst/>
          </a:prstGeom>
          <a:noFill/>
        </p:spPr>
        <p:txBody>
          <a:bodyPr wrap="square" rtlCol="1">
            <a:spAutoFit/>
          </a:bodyPr>
          <a:lstStyle/>
          <a:p>
            <a:pPr algn="l"/>
            <a:r>
              <a:rPr lang="en-US" sz="2800" b="1" dirty="0">
                <a:solidFill>
                  <a:srgbClr val="0070C0"/>
                </a:solidFill>
                <a:latin typeface="Aptos" panose="020B0004020202020204" pitchFamily="34" charset="0"/>
                <a:ea typeface="ADLaM Display" panose="020F0502020204030204" pitchFamily="2" charset="0"/>
                <a:cs typeface="ADLaM Display" panose="020F0502020204030204" pitchFamily="2" charset="0"/>
              </a:rPr>
              <a:t>Objective:</a:t>
            </a:r>
          </a:p>
          <a:p>
            <a:pPr marL="457200" indent="-457200" algn="l" rtl="0">
              <a:buFont typeface="Arial" panose="020B0604020202020204" pitchFamily="34" charset="0"/>
              <a:buChar char="•"/>
            </a:pPr>
            <a:r>
              <a:rPr lang="en-US"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Bridge language barriers with real-time translation</a:t>
            </a:r>
          </a:p>
          <a:p>
            <a:pPr marL="457200" indent="-457200" algn="l" rtl="0">
              <a:buFont typeface="Arial" panose="020B0604020202020204" pitchFamily="34" charset="0"/>
              <a:buChar char="•"/>
            </a:pPr>
            <a:r>
              <a:rPr lang="en-US"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Provide seamless communication solutions</a:t>
            </a:r>
          </a:p>
          <a:p>
            <a:pPr marL="457200" indent="-457200" algn="l" rtl="0">
              <a:buFont typeface="Arial" panose="020B0604020202020204" pitchFamily="34" charset="0"/>
              <a:buChar char="•"/>
            </a:pPr>
            <a:r>
              <a:rPr lang="en-GB"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Ensure accessibility on all platforms</a:t>
            </a:r>
            <a:endParaRPr lang="en-US" sz="2800" dirty="0">
              <a:solidFill>
                <a:srgbClr val="0070C0"/>
              </a:solidFill>
              <a:latin typeface="Aptos" panose="020B0004020202020204" pitchFamily="34" charset="0"/>
              <a:ea typeface="ADLaM Display" panose="020F0502020204030204" pitchFamily="2" charset="0"/>
              <a:cs typeface="ADLaM Display" panose="020F0502020204030204" pitchFamily="2" charset="0"/>
            </a:endParaRPr>
          </a:p>
        </p:txBody>
      </p:sp>
      <p:sp>
        <p:nvSpPr>
          <p:cNvPr id="1072" name="תיבת טקסט 6">
            <a:extLst>
              <a:ext uri="{FF2B5EF4-FFF2-40B4-BE49-F238E27FC236}">
                <a16:creationId xmlns:a16="http://schemas.microsoft.com/office/drawing/2014/main" id="{01B84200-B02E-D264-E8B0-A116A82935E9}"/>
              </a:ext>
            </a:extLst>
          </p:cNvPr>
          <p:cNvSpPr txBox="1"/>
          <p:nvPr/>
        </p:nvSpPr>
        <p:spPr>
          <a:xfrm>
            <a:off x="5871851" y="1433443"/>
            <a:ext cx="6421449" cy="1446550"/>
          </a:xfrm>
          <a:prstGeom prst="rect">
            <a:avLst/>
          </a:prstGeom>
          <a:noFill/>
        </p:spPr>
        <p:txBody>
          <a:bodyPr wrap="square" rtlCol="1">
            <a:spAutoFit/>
          </a:bodyPr>
          <a:lstStyle/>
          <a:p>
            <a:pPr algn="l"/>
            <a:r>
              <a:rPr lang="en-US" sz="2800" b="1" dirty="0">
                <a:solidFill>
                  <a:srgbClr val="0070C0"/>
                </a:solidFill>
                <a:latin typeface="Aptos" panose="020B0004020202020204" pitchFamily="34" charset="0"/>
                <a:ea typeface="ADLaM Display" panose="020F0502020204030204" pitchFamily="2" charset="0"/>
                <a:cs typeface="ADLaM Display" panose="020F0502020204030204" pitchFamily="2" charset="0"/>
              </a:rPr>
              <a:t>Focus:</a:t>
            </a:r>
          </a:p>
          <a:p>
            <a:pPr marL="457200" indent="-457200" algn="l" rtl="0">
              <a:buFont typeface="Arial" panose="020B0604020202020204" pitchFamily="34" charset="0"/>
              <a:buChar char="•"/>
            </a:pPr>
            <a:r>
              <a:rPr lang="en-US"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Utilize Google's Speech-to-Text and Translate APIs</a:t>
            </a:r>
          </a:p>
          <a:p>
            <a:pPr marL="457200" indent="-457200" algn="l" rtl="0">
              <a:buFont typeface="Arial" panose="020B0604020202020204" pitchFamily="34" charset="0"/>
              <a:buChar char="•"/>
            </a:pPr>
            <a:r>
              <a:rPr lang="en-US"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Incorporate OpenAI's ChatGPT</a:t>
            </a:r>
          </a:p>
          <a:p>
            <a:pPr marL="457200" indent="-457200" algn="l" rtl="0">
              <a:buFont typeface="Arial" panose="020B0604020202020204" pitchFamily="34" charset="0"/>
              <a:buChar char="•"/>
            </a:pPr>
            <a:r>
              <a:rPr lang="en-GB"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Implement peer-to-peer and asymmetric encryption</a:t>
            </a:r>
          </a:p>
        </p:txBody>
      </p:sp>
      <p:sp>
        <p:nvSpPr>
          <p:cNvPr id="1073" name="תיבת טקסט 10">
            <a:extLst>
              <a:ext uri="{FF2B5EF4-FFF2-40B4-BE49-F238E27FC236}">
                <a16:creationId xmlns:a16="http://schemas.microsoft.com/office/drawing/2014/main" id="{5B5D6DA5-A5EF-561C-E8DF-EB4F13C6C7DA}"/>
              </a:ext>
            </a:extLst>
          </p:cNvPr>
          <p:cNvSpPr txBox="1"/>
          <p:nvPr/>
        </p:nvSpPr>
        <p:spPr>
          <a:xfrm>
            <a:off x="4332255" y="3136197"/>
            <a:ext cx="6833274" cy="1446550"/>
          </a:xfrm>
          <a:prstGeom prst="rect">
            <a:avLst/>
          </a:prstGeom>
          <a:noFill/>
        </p:spPr>
        <p:txBody>
          <a:bodyPr wrap="square" rtlCol="1">
            <a:spAutoFit/>
          </a:bodyPr>
          <a:lstStyle/>
          <a:p>
            <a:pPr algn="l"/>
            <a:r>
              <a:rPr lang="en-US" sz="2800" b="1" dirty="0">
                <a:solidFill>
                  <a:srgbClr val="0070C0"/>
                </a:solidFill>
                <a:latin typeface="Aptos" panose="020B0004020202020204" pitchFamily="34" charset="0"/>
                <a:ea typeface="ADLaM Display" panose="020F0502020204030204" pitchFamily="2" charset="0"/>
                <a:cs typeface="ADLaM Display" panose="020F0502020204030204" pitchFamily="2" charset="0"/>
              </a:rPr>
              <a:t>The Results:</a:t>
            </a:r>
          </a:p>
          <a:p>
            <a:pPr marL="457200" indent="-457200" algn="l" rtl="0">
              <a:buFont typeface="Arial" panose="020B0604020202020204" pitchFamily="34" charset="0"/>
              <a:buChar char="•"/>
            </a:pPr>
            <a:r>
              <a:rPr lang="en-US"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Enhanced user satisfaction</a:t>
            </a:r>
          </a:p>
          <a:p>
            <a:pPr marL="457200" indent="-457200" algn="l" rtl="0">
              <a:buFont typeface="Arial" panose="020B0604020202020204" pitchFamily="34" charset="0"/>
              <a:buChar char="•"/>
            </a:pPr>
            <a:r>
              <a:rPr lang="en-US"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Secure communication</a:t>
            </a:r>
          </a:p>
          <a:p>
            <a:pPr marL="457200" indent="-457200" algn="l" rtl="0">
              <a:buFont typeface="Arial" panose="020B0604020202020204" pitchFamily="34" charset="0"/>
              <a:buChar char="•"/>
            </a:pPr>
            <a:r>
              <a:rPr lang="en-US" sz="2000" dirty="0">
                <a:solidFill>
                  <a:schemeClr val="tx1">
                    <a:lumMod val="95000"/>
                    <a:lumOff val="5000"/>
                  </a:schemeClr>
                </a:solidFill>
                <a:latin typeface="Aptos" panose="020B0004020202020204" pitchFamily="34" charset="0"/>
                <a:ea typeface="ADLaM Display" panose="020F0502020204030204" pitchFamily="2" charset="0"/>
                <a:cs typeface="ADLaM Display" panose="020F0502020204030204" pitchFamily="2" charset="0"/>
              </a:rPr>
              <a:t>Improved global communication</a:t>
            </a:r>
          </a:p>
        </p:txBody>
      </p:sp>
      <p:pic>
        <p:nvPicPr>
          <p:cNvPr id="1074" name="Picture 2" descr="Presentation PNG Transparent Images Free Download | Vector Files | Pngtree">
            <a:extLst>
              <a:ext uri="{FF2B5EF4-FFF2-40B4-BE49-F238E27FC236}">
                <a16:creationId xmlns:a16="http://schemas.microsoft.com/office/drawing/2014/main" id="{1F15D5F6-ED0D-8338-E9DF-A4D26A896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078" y="4729231"/>
            <a:ext cx="1906247" cy="19062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419A1B-991F-4717-82E3-A2719E6A69F1}"/>
              </a:ext>
            </a:extLst>
          </p:cNvPr>
          <p:cNvSpPr txBox="1"/>
          <p:nvPr/>
        </p:nvSpPr>
        <p:spPr>
          <a:xfrm>
            <a:off x="1190625" y="6309013"/>
            <a:ext cx="308098"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28026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76;p28">
            <a:extLst>
              <a:ext uri="{FF2B5EF4-FFF2-40B4-BE49-F238E27FC236}">
                <a16:creationId xmlns:a16="http://schemas.microsoft.com/office/drawing/2014/main" id="{083961F0-E4EC-7D42-FB03-76B516D85E24}"/>
              </a:ext>
            </a:extLst>
          </p:cNvPr>
          <p:cNvPicPr preferRelativeResize="0"/>
          <p:nvPr/>
        </p:nvPicPr>
        <p:blipFill rotWithShape="1">
          <a:blip r:embed="rId3">
            <a:alphaModFix/>
          </a:blip>
          <a:srcRect/>
          <a:stretch/>
        </p:blipFill>
        <p:spPr>
          <a:xfrm>
            <a:off x="6348821" y="5225979"/>
            <a:ext cx="6980600" cy="2535400"/>
          </a:xfrm>
          <a:prstGeom prst="rect">
            <a:avLst/>
          </a:prstGeom>
          <a:noFill/>
          <a:ln>
            <a:noFill/>
          </a:ln>
        </p:spPr>
      </p:pic>
      <p:pic>
        <p:nvPicPr>
          <p:cNvPr id="2" name="Google Shape;176;p28">
            <a:extLst>
              <a:ext uri="{FF2B5EF4-FFF2-40B4-BE49-F238E27FC236}">
                <a16:creationId xmlns:a16="http://schemas.microsoft.com/office/drawing/2014/main" id="{6C8EF31B-F460-F397-2F41-395464AD5B30}"/>
              </a:ext>
            </a:extLst>
          </p:cNvPr>
          <p:cNvPicPr preferRelativeResize="0"/>
          <p:nvPr/>
        </p:nvPicPr>
        <p:blipFill rotWithShape="1">
          <a:blip r:embed="rId3">
            <a:alphaModFix/>
          </a:blip>
          <a:srcRect/>
          <a:stretch/>
        </p:blipFill>
        <p:spPr>
          <a:xfrm rot="11152552">
            <a:off x="-2418990" y="-991202"/>
            <a:ext cx="6980600" cy="2535400"/>
          </a:xfrm>
          <a:prstGeom prst="rect">
            <a:avLst/>
          </a:prstGeom>
          <a:noFill/>
          <a:ln>
            <a:noFill/>
          </a:ln>
        </p:spPr>
      </p:pic>
      <p:pic>
        <p:nvPicPr>
          <p:cNvPr id="5" name="Picture 2" descr="תמונה שמכילה אומנות קליפיפם, סרט מצויר, סרטים מצוירים, אנימציה&#10;&#10;התיאור נוצר באופן אוטומטי">
            <a:extLst>
              <a:ext uri="{FF2B5EF4-FFF2-40B4-BE49-F238E27FC236}">
                <a16:creationId xmlns:a16="http://schemas.microsoft.com/office/drawing/2014/main" id="{FEF30351-5E0B-2D3B-6ABA-021C0F3FE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12" r="15088" b="3"/>
          <a:stretch/>
        </p:blipFill>
        <p:spPr bwMode="auto">
          <a:xfrm>
            <a:off x="9495044" y="-508255"/>
            <a:ext cx="2696956" cy="2803332"/>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44A367C7-D2A8-EFAF-B016-A723B5B98F0E}"/>
              </a:ext>
            </a:extLst>
          </p:cNvPr>
          <p:cNvSpPr txBox="1"/>
          <p:nvPr/>
        </p:nvSpPr>
        <p:spPr>
          <a:xfrm>
            <a:off x="2465461" y="176203"/>
            <a:ext cx="11018520"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Need For The Project</a:t>
            </a:r>
          </a:p>
        </p:txBody>
      </p:sp>
      <p:sp>
        <p:nvSpPr>
          <p:cNvPr id="4" name="תיבת טקסט 8">
            <a:extLst>
              <a:ext uri="{FF2B5EF4-FFF2-40B4-BE49-F238E27FC236}">
                <a16:creationId xmlns:a16="http://schemas.microsoft.com/office/drawing/2014/main" id="{07A0C71E-645F-1EA0-EA54-BEC65C9EB818}"/>
              </a:ext>
            </a:extLst>
          </p:cNvPr>
          <p:cNvSpPr txBox="1"/>
          <p:nvPr/>
        </p:nvSpPr>
        <p:spPr>
          <a:xfrm>
            <a:off x="1173480" y="1894852"/>
            <a:ext cx="11018520" cy="3465016"/>
          </a:xfrm>
          <a:prstGeom prst="rect">
            <a:avLst/>
          </a:prstGeom>
        </p:spPr>
        <p:txBody>
          <a:bodyPr vert="horz" lIns="91440" tIns="45720" rIns="91440" bIns="45720" rtlCol="0" anchor="b">
            <a:normAutofit fontScale="92500"/>
          </a:bodyPr>
          <a:lstStyle/>
          <a:p>
            <a:pPr algn="l" rtl="0">
              <a:lnSpc>
                <a:spcPct val="150000"/>
              </a:lnSpc>
              <a:spcBef>
                <a:spcPct val="0"/>
              </a:spcBef>
              <a:spcAft>
                <a:spcPts val="600"/>
              </a:spcAft>
              <a:buSzPct val="150000"/>
            </a:pPr>
            <a:r>
              <a:rPr lang="en-US" sz="2400" u="sng" dirty="0">
                <a:latin typeface="Aptos" panose="020B0004020202020204" pitchFamily="34" charset="0"/>
                <a:ea typeface="+mj-ea"/>
                <a:cs typeface="+mj-cs"/>
              </a:rPr>
              <a:t>Current Issues with Translation Tools:</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US" sz="2400" dirty="0">
                <a:latin typeface="Aptos" panose="020B0004020202020204" pitchFamily="34" charset="0"/>
                <a:ea typeface="+mj-ea"/>
                <a:cs typeface="+mj-cs"/>
              </a:rPr>
              <a:t>Lack real-time accuracy, context sensitivity, and privacy.</a:t>
            </a:r>
          </a:p>
          <a:p>
            <a:pPr algn="l" rtl="0">
              <a:lnSpc>
                <a:spcPct val="150000"/>
              </a:lnSpc>
              <a:spcBef>
                <a:spcPct val="0"/>
              </a:spcBef>
              <a:spcAft>
                <a:spcPts val="600"/>
              </a:spcAft>
              <a:buSzPct val="150000"/>
            </a:pPr>
            <a:r>
              <a:rPr lang="en-US" sz="2400" u="sng" dirty="0">
                <a:latin typeface="Aptos" panose="020B0004020202020204" pitchFamily="34" charset="0"/>
                <a:ea typeface="+mj-ea"/>
                <a:cs typeface="+mj-cs"/>
              </a:rPr>
              <a:t>Our Solution:</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US" sz="2400" dirty="0">
                <a:latin typeface="Aptos" panose="020B0004020202020204" pitchFamily="34" charset="0"/>
                <a:ea typeface="+mj-ea"/>
                <a:cs typeface="+mj-cs"/>
              </a:rPr>
              <a:t>Secure, real-time voice translation.</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US" sz="2400" dirty="0">
                <a:latin typeface="Aptos" panose="020B0004020202020204" pitchFamily="34" charset="0"/>
                <a:ea typeface="+mj-ea"/>
                <a:cs typeface="+mj-cs"/>
              </a:rPr>
              <a:t>Uses advanced APIs.</a:t>
            </a:r>
          </a:p>
          <a:p>
            <a:pPr marL="685800" indent="-685800" algn="l" rtl="0">
              <a:lnSpc>
                <a:spcPct val="150000"/>
              </a:lnSpc>
              <a:spcBef>
                <a:spcPct val="0"/>
              </a:spcBef>
              <a:spcAft>
                <a:spcPts val="600"/>
              </a:spcAft>
              <a:buSzPct val="150000"/>
              <a:buBlip>
                <a:blip r:embed="rId5">
                  <a:extLst>
                    <a:ext uri="{96DAC541-7B7A-43D3-8B79-37D633B846F1}">
                      <asvg:svgBlip xmlns:asvg="http://schemas.microsoft.com/office/drawing/2016/SVG/main" r:embed="rId6"/>
                    </a:ext>
                  </a:extLst>
                </a:blip>
              </a:buBlip>
            </a:pPr>
            <a:r>
              <a:rPr lang="en-US" sz="2400" dirty="0">
                <a:latin typeface="Aptos" panose="020B0004020202020204" pitchFamily="34" charset="0"/>
                <a:ea typeface="+mj-ea"/>
                <a:cs typeface="+mj-cs"/>
              </a:rPr>
              <a:t>Provides seamless user experience.</a:t>
            </a:r>
          </a:p>
        </p:txBody>
      </p:sp>
      <p:sp>
        <p:nvSpPr>
          <p:cNvPr id="8" name="TextBox 7">
            <a:extLst>
              <a:ext uri="{FF2B5EF4-FFF2-40B4-BE49-F238E27FC236}">
                <a16:creationId xmlns:a16="http://schemas.microsoft.com/office/drawing/2014/main" id="{B92A0E85-C371-B83A-CA4B-289FFFA4C108}"/>
              </a:ext>
            </a:extLst>
          </p:cNvPr>
          <p:cNvSpPr txBox="1"/>
          <p:nvPr/>
        </p:nvSpPr>
        <p:spPr>
          <a:xfrm>
            <a:off x="1190625" y="6309013"/>
            <a:ext cx="308098"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236230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3" name="תיבת טקסט 8">
            <a:extLst>
              <a:ext uri="{FF2B5EF4-FFF2-40B4-BE49-F238E27FC236}">
                <a16:creationId xmlns:a16="http://schemas.microsoft.com/office/drawing/2014/main" id="{37876564-E67C-B596-17D2-024C4AE0D78F}"/>
              </a:ext>
            </a:extLst>
          </p:cNvPr>
          <p:cNvSpPr txBox="1"/>
          <p:nvPr/>
        </p:nvSpPr>
        <p:spPr>
          <a:xfrm>
            <a:off x="3418063" y="297247"/>
            <a:ext cx="11018520"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Our Solution</a:t>
            </a:r>
          </a:p>
        </p:txBody>
      </p:sp>
      <p:sp>
        <p:nvSpPr>
          <p:cNvPr id="23" name="תיבת טקסט 8">
            <a:extLst>
              <a:ext uri="{FF2B5EF4-FFF2-40B4-BE49-F238E27FC236}">
                <a16:creationId xmlns:a16="http://schemas.microsoft.com/office/drawing/2014/main" id="{D7124E80-8E76-9A96-FDAC-C5FB55E55EE9}"/>
              </a:ext>
            </a:extLst>
          </p:cNvPr>
          <p:cNvSpPr txBox="1"/>
          <p:nvPr/>
        </p:nvSpPr>
        <p:spPr>
          <a:xfrm>
            <a:off x="949598" y="1574237"/>
            <a:ext cx="11018520" cy="3465016"/>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3200" dirty="0">
                <a:latin typeface="Aptos" panose="020B0004020202020204" pitchFamily="34" charset="0"/>
                <a:ea typeface="+mj-ea"/>
                <a:cs typeface="+mj-cs"/>
              </a:rPr>
              <a:t>Real-time Translation</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3200" dirty="0">
                <a:latin typeface="Aptos" panose="020B0004020202020204" pitchFamily="34" charset="0"/>
                <a:ea typeface="+mj-ea"/>
                <a:cs typeface="+mj-cs"/>
              </a:rPr>
              <a:t>Advanced APIs</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3200" dirty="0">
                <a:latin typeface="Aptos" panose="020B0004020202020204" pitchFamily="34" charset="0"/>
                <a:ea typeface="+mj-ea"/>
                <a:cs typeface="+mj-cs"/>
              </a:rPr>
              <a:t>Speech Capture</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3200" dirty="0">
                <a:latin typeface="Aptos" panose="020B0004020202020204" pitchFamily="34" charset="0"/>
                <a:ea typeface="+mj-ea"/>
                <a:cs typeface="+mj-cs"/>
              </a:rPr>
              <a:t>Seamless Communication</a:t>
            </a:r>
            <a:endParaRPr lang="en-US" sz="3200" dirty="0">
              <a:latin typeface="Aptos" panose="020B0004020202020204" pitchFamily="34" charset="0"/>
              <a:ea typeface="+mj-ea"/>
              <a:cs typeface="+mj-cs"/>
            </a:endParaRPr>
          </a:p>
        </p:txBody>
      </p:sp>
      <p:pic>
        <p:nvPicPr>
          <p:cNvPr id="24" name="Picture 6" descr="A logo with a microphone and circuit board&#10;&#10;Description automatically generated">
            <a:extLst>
              <a:ext uri="{FF2B5EF4-FFF2-40B4-BE49-F238E27FC236}">
                <a16:creationId xmlns:a16="http://schemas.microsoft.com/office/drawing/2014/main" id="{BD4C2757-B257-AA42-F520-65AA1A003FB1}"/>
              </a:ext>
            </a:extLst>
          </p:cNvPr>
          <p:cNvPicPr>
            <a:picLocks noChangeAspect="1"/>
          </p:cNvPicPr>
          <p:nvPr/>
        </p:nvPicPr>
        <p:blipFill rotWithShape="1">
          <a:blip r:embed="rId5">
            <a:extLst>
              <a:ext uri="{28A0092B-C50C-407E-A947-70E740481C1C}">
                <a14:useLocalDpi xmlns:a14="http://schemas.microsoft.com/office/drawing/2010/main" val="0"/>
              </a:ext>
            </a:extLst>
          </a:blip>
          <a:srcRect l="1441" r="2351" b="-3"/>
          <a:stretch/>
        </p:blipFill>
        <p:spPr bwMode="auto">
          <a:xfrm>
            <a:off x="6920171" y="2026683"/>
            <a:ext cx="2462976" cy="2560123"/>
          </a:xfrm>
          <a:prstGeom prst="rect">
            <a:avLst/>
          </a:prstGeom>
          <a:noFill/>
        </p:spPr>
      </p:pic>
      <p:sp>
        <p:nvSpPr>
          <p:cNvPr id="2" name="TextBox 1">
            <a:extLst>
              <a:ext uri="{FF2B5EF4-FFF2-40B4-BE49-F238E27FC236}">
                <a16:creationId xmlns:a16="http://schemas.microsoft.com/office/drawing/2014/main" id="{1F3FD208-D1AE-5D4A-E517-BBB9F851CE99}"/>
              </a:ext>
            </a:extLst>
          </p:cNvPr>
          <p:cNvSpPr txBox="1"/>
          <p:nvPr/>
        </p:nvSpPr>
        <p:spPr>
          <a:xfrm>
            <a:off x="1190625" y="6309013"/>
            <a:ext cx="308098" cy="369332"/>
          </a:xfrm>
          <a:prstGeom prst="rect">
            <a:avLst/>
          </a:prstGeom>
          <a:noFill/>
        </p:spPr>
        <p:txBody>
          <a:bodyPr wrap="none" rtlCol="0">
            <a:spAutoFit/>
          </a:bodyPr>
          <a:lstStyle/>
          <a:p>
            <a:r>
              <a:rPr lang="en-US"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oogle Shape;176;p28">
            <a:extLst>
              <a:ext uri="{FF2B5EF4-FFF2-40B4-BE49-F238E27FC236}">
                <a16:creationId xmlns:a16="http://schemas.microsoft.com/office/drawing/2014/main" id="{083961F0-E4EC-7D42-FB03-76B516D85E24}"/>
              </a:ext>
            </a:extLst>
          </p:cNvPr>
          <p:cNvPicPr preferRelativeResize="0"/>
          <p:nvPr/>
        </p:nvPicPr>
        <p:blipFill rotWithShape="1">
          <a:blip r:embed="rId3">
            <a:alphaModFix/>
          </a:blip>
          <a:srcRect/>
          <a:stretch/>
        </p:blipFill>
        <p:spPr>
          <a:xfrm>
            <a:off x="6348821" y="5225979"/>
            <a:ext cx="6980600" cy="2535400"/>
          </a:xfrm>
          <a:prstGeom prst="rect">
            <a:avLst/>
          </a:prstGeom>
          <a:noFill/>
          <a:ln>
            <a:noFill/>
          </a:ln>
        </p:spPr>
      </p:pic>
      <p:pic>
        <p:nvPicPr>
          <p:cNvPr id="2" name="Google Shape;175;p28">
            <a:extLst>
              <a:ext uri="{FF2B5EF4-FFF2-40B4-BE49-F238E27FC236}">
                <a16:creationId xmlns:a16="http://schemas.microsoft.com/office/drawing/2014/main" id="{7129CB9F-BFA1-1269-2279-00EE9B4471AA}"/>
              </a:ext>
            </a:extLst>
          </p:cNvPr>
          <p:cNvPicPr preferRelativeResize="0"/>
          <p:nvPr/>
        </p:nvPicPr>
        <p:blipFill rotWithShape="1">
          <a:blip r:embed="rId4">
            <a:alphaModFix/>
          </a:blip>
          <a:srcRect r="4021"/>
          <a:stretch/>
        </p:blipFill>
        <p:spPr>
          <a:xfrm>
            <a:off x="8222579" y="-765450"/>
            <a:ext cx="6920125" cy="3926075"/>
          </a:xfrm>
          <a:prstGeom prst="rect">
            <a:avLst/>
          </a:prstGeom>
          <a:noFill/>
          <a:ln>
            <a:noFill/>
          </a:ln>
        </p:spPr>
      </p:pic>
      <p:pic>
        <p:nvPicPr>
          <p:cNvPr id="5" name="Google Shape;211;p31">
            <a:extLst>
              <a:ext uri="{FF2B5EF4-FFF2-40B4-BE49-F238E27FC236}">
                <a16:creationId xmlns:a16="http://schemas.microsoft.com/office/drawing/2014/main" id="{F891569C-4865-D696-7219-7665CA05D326}"/>
              </a:ext>
            </a:extLst>
          </p:cNvPr>
          <p:cNvPicPr preferRelativeResize="0"/>
          <p:nvPr/>
        </p:nvPicPr>
        <p:blipFill rotWithShape="1">
          <a:blip r:embed="rId4">
            <a:alphaModFix/>
          </a:blip>
          <a:srcRect/>
          <a:stretch/>
        </p:blipFill>
        <p:spPr>
          <a:xfrm rot="15448843">
            <a:off x="-3507033" y="1889690"/>
            <a:ext cx="6911774" cy="3763501"/>
          </a:xfrm>
          <a:prstGeom prst="rect">
            <a:avLst/>
          </a:prstGeom>
          <a:noFill/>
          <a:ln>
            <a:noFill/>
          </a:ln>
        </p:spPr>
      </p:pic>
      <p:sp>
        <p:nvSpPr>
          <p:cNvPr id="6" name="Google Shape;489;p47">
            <a:extLst>
              <a:ext uri="{FF2B5EF4-FFF2-40B4-BE49-F238E27FC236}">
                <a16:creationId xmlns:a16="http://schemas.microsoft.com/office/drawing/2014/main" id="{BAB33559-0300-F564-1784-4229D6B05B5A}"/>
              </a:ext>
            </a:extLst>
          </p:cNvPr>
          <p:cNvSpPr txBox="1">
            <a:spLocks/>
          </p:cNvSpPr>
          <p:nvPr/>
        </p:nvSpPr>
        <p:spPr>
          <a:xfrm>
            <a:off x="1571625" y="910057"/>
            <a:ext cx="9277350" cy="18028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pPr algn="ctr" rtl="0">
              <a:lnSpc>
                <a:spcPct val="90000"/>
              </a:lnSpc>
              <a:spcBef>
                <a:spcPct val="0"/>
              </a:spcBef>
              <a:spcAft>
                <a:spcPts val="600"/>
              </a:spcAft>
            </a:pPr>
            <a:r>
              <a:rPr lang="en-US" sz="4400" b="1" u="sng" dirty="0">
                <a:latin typeface="Aptos" panose="020B0004020202020204" pitchFamily="34" charset="0"/>
                <a:ea typeface="+mj-ea"/>
                <a:cs typeface="+mj-cs"/>
              </a:rPr>
              <a:t>Live Demonstration</a:t>
            </a:r>
          </a:p>
          <a:p>
            <a:pPr algn="ctr" rtl="0">
              <a:lnSpc>
                <a:spcPct val="90000"/>
              </a:lnSpc>
              <a:spcBef>
                <a:spcPct val="0"/>
              </a:spcBef>
              <a:spcAft>
                <a:spcPts val="600"/>
              </a:spcAft>
            </a:pPr>
            <a:r>
              <a:rPr lang="en-US" sz="3200" dirty="0">
                <a:latin typeface="Aptos" panose="020B0004020202020204" pitchFamily="34" charset="0"/>
                <a:ea typeface="+mj-ea"/>
                <a:cs typeface="+mj-cs"/>
              </a:rPr>
              <a:t>Between </a:t>
            </a:r>
            <a:r>
              <a:rPr lang="en-US" sz="3200" b="1" dirty="0">
                <a:latin typeface="Aptos" panose="020B0004020202020204" pitchFamily="34" charset="0"/>
                <a:ea typeface="+mj-ea"/>
                <a:cs typeface="+mj-cs"/>
              </a:rPr>
              <a:t>Goole Translate API </a:t>
            </a:r>
            <a:r>
              <a:rPr lang="en-US" sz="3200" dirty="0">
                <a:latin typeface="Aptos" panose="020B0004020202020204" pitchFamily="34" charset="0"/>
                <a:ea typeface="+mj-ea"/>
                <a:cs typeface="+mj-cs"/>
              </a:rPr>
              <a:t>and </a:t>
            </a:r>
            <a:r>
              <a:rPr lang="en-US" sz="3200" b="1" dirty="0">
                <a:latin typeface="Aptos" panose="020B0004020202020204" pitchFamily="34" charset="0"/>
                <a:ea typeface="+mj-ea"/>
                <a:cs typeface="+mj-cs"/>
              </a:rPr>
              <a:t>OpenAI API</a:t>
            </a:r>
          </a:p>
        </p:txBody>
      </p:sp>
      <p:pic>
        <p:nvPicPr>
          <p:cNvPr id="7" name="Picture 2">
            <a:hlinkClick r:id="rId5" action="ppaction://hlinkfile"/>
            <a:extLst>
              <a:ext uri="{FF2B5EF4-FFF2-40B4-BE49-F238E27FC236}">
                <a16:creationId xmlns:a16="http://schemas.microsoft.com/office/drawing/2014/main" id="{D2820772-D9D6-7E2B-A0F5-AB2AEA8FD66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409950" y="1745377"/>
            <a:ext cx="5086350" cy="4448175"/>
          </a:xfrm>
          <a:prstGeom prst="rect">
            <a:avLst/>
          </a:prstGeom>
          <a:noFill/>
          <a:effectLst>
            <a:glow rad="228600">
              <a:schemeClr val="accent6">
                <a:satMod val="175000"/>
                <a:alpha val="40000"/>
              </a:schemeClr>
            </a:glow>
            <a:softEdge rad="0"/>
          </a:effectLst>
        </p:spPr>
      </p:pic>
      <p:sp>
        <p:nvSpPr>
          <p:cNvPr id="12" name="TextBox 11">
            <a:extLst>
              <a:ext uri="{FF2B5EF4-FFF2-40B4-BE49-F238E27FC236}">
                <a16:creationId xmlns:a16="http://schemas.microsoft.com/office/drawing/2014/main" id="{464CD7B5-DD76-8492-7FD0-C9C846E5B879}"/>
              </a:ext>
            </a:extLst>
          </p:cNvPr>
          <p:cNvSpPr txBox="1"/>
          <p:nvPr/>
        </p:nvSpPr>
        <p:spPr>
          <a:xfrm>
            <a:off x="1190625" y="6309013"/>
            <a:ext cx="308098"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3160602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9" name="תיבת טקסט 8">
            <a:extLst>
              <a:ext uri="{FF2B5EF4-FFF2-40B4-BE49-F238E27FC236}">
                <a16:creationId xmlns:a16="http://schemas.microsoft.com/office/drawing/2014/main" id="{A5F77891-2544-0464-6B5A-B27455540EAD}"/>
              </a:ext>
            </a:extLst>
          </p:cNvPr>
          <p:cNvSpPr txBox="1"/>
          <p:nvPr/>
        </p:nvSpPr>
        <p:spPr>
          <a:xfrm>
            <a:off x="1173480" y="354397"/>
            <a:ext cx="11018520"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The Innovation In Our Solution</a:t>
            </a:r>
          </a:p>
        </p:txBody>
      </p:sp>
      <p:sp>
        <p:nvSpPr>
          <p:cNvPr id="10" name="תיבת טקסט 8">
            <a:extLst>
              <a:ext uri="{FF2B5EF4-FFF2-40B4-BE49-F238E27FC236}">
                <a16:creationId xmlns:a16="http://schemas.microsoft.com/office/drawing/2014/main" id="{A2E57155-3BEA-6D1D-D08F-4790D3C7F9EB}"/>
              </a:ext>
            </a:extLst>
          </p:cNvPr>
          <p:cNvSpPr txBox="1"/>
          <p:nvPr/>
        </p:nvSpPr>
        <p:spPr>
          <a:xfrm>
            <a:off x="1420849" y="1058318"/>
            <a:ext cx="11018520" cy="3465016"/>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Voice Translation</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Accurate Translations</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User-friendly Interface</a:t>
            </a:r>
          </a:p>
          <a:p>
            <a:pPr marL="685800" indent="-685800" algn="l" rtl="0">
              <a:lnSpc>
                <a:spcPct val="150000"/>
              </a:lnSpc>
              <a:spcBef>
                <a:spcPct val="0"/>
              </a:spcBef>
              <a:spcAft>
                <a:spcPts val="600"/>
              </a:spcAft>
              <a:buSzPct val="150000"/>
              <a:buBlip>
                <a:blip r:embed="rId3">
                  <a:extLst>
                    <a:ext uri="{96DAC541-7B7A-43D3-8B79-37D633B846F1}">
                      <asvg:svgBlip xmlns:asvg="http://schemas.microsoft.com/office/drawing/2016/SVG/main" r:embed="rId4"/>
                    </a:ext>
                  </a:extLst>
                </a:blip>
              </a:buBlip>
            </a:pPr>
            <a:r>
              <a:rPr lang="en-GB" sz="2400" dirty="0">
                <a:latin typeface="Aptos" panose="020B0004020202020204" pitchFamily="34" charset="0"/>
                <a:ea typeface="+mj-ea"/>
                <a:cs typeface="+mj-cs"/>
              </a:rPr>
              <a:t>Multi-language Support</a:t>
            </a:r>
            <a:endParaRPr lang="en-US" sz="2400" dirty="0">
              <a:latin typeface="Aptos" panose="020B0004020202020204" pitchFamily="34" charset="0"/>
              <a:ea typeface="+mj-ea"/>
              <a:cs typeface="+mj-cs"/>
            </a:endParaRPr>
          </a:p>
        </p:txBody>
      </p:sp>
      <p:grpSp>
        <p:nvGrpSpPr>
          <p:cNvPr id="11" name="Google Shape;84;p21">
            <a:extLst>
              <a:ext uri="{FF2B5EF4-FFF2-40B4-BE49-F238E27FC236}">
                <a16:creationId xmlns:a16="http://schemas.microsoft.com/office/drawing/2014/main" id="{FB854173-8DCD-6175-9267-538EAA394BF9}"/>
              </a:ext>
            </a:extLst>
          </p:cNvPr>
          <p:cNvGrpSpPr/>
          <p:nvPr/>
        </p:nvGrpSpPr>
        <p:grpSpPr>
          <a:xfrm>
            <a:off x="10184148" y="4230988"/>
            <a:ext cx="2629353" cy="3354699"/>
            <a:chOff x="6483100" y="2237750"/>
            <a:chExt cx="898250" cy="1146075"/>
          </a:xfrm>
        </p:grpSpPr>
        <p:sp>
          <p:nvSpPr>
            <p:cNvPr id="12" name="Google Shape;85;p21">
              <a:extLst>
                <a:ext uri="{FF2B5EF4-FFF2-40B4-BE49-F238E27FC236}">
                  <a16:creationId xmlns:a16="http://schemas.microsoft.com/office/drawing/2014/main" id="{C1D8B95F-8E6F-64A0-2746-12C7906DCC1F}"/>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p21">
              <a:extLst>
                <a:ext uri="{FF2B5EF4-FFF2-40B4-BE49-F238E27FC236}">
                  <a16:creationId xmlns:a16="http://schemas.microsoft.com/office/drawing/2014/main" id="{C15EDFEE-5563-21D2-503B-12A9E11D5B74}"/>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p21">
              <a:extLst>
                <a:ext uri="{FF2B5EF4-FFF2-40B4-BE49-F238E27FC236}">
                  <a16:creationId xmlns:a16="http://schemas.microsoft.com/office/drawing/2014/main" id="{AD2649FA-9F90-1203-E455-7158F3496B2E}"/>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p21">
              <a:extLst>
                <a:ext uri="{FF2B5EF4-FFF2-40B4-BE49-F238E27FC236}">
                  <a16:creationId xmlns:a16="http://schemas.microsoft.com/office/drawing/2014/main" id="{E2BF719B-0E2E-4BE5-01E5-509C7735CE60}"/>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p21">
              <a:extLst>
                <a:ext uri="{FF2B5EF4-FFF2-40B4-BE49-F238E27FC236}">
                  <a16:creationId xmlns:a16="http://schemas.microsoft.com/office/drawing/2014/main" id="{EA734E50-D886-7E43-BC2B-62588C627A03}"/>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p21">
              <a:extLst>
                <a:ext uri="{FF2B5EF4-FFF2-40B4-BE49-F238E27FC236}">
                  <a16:creationId xmlns:a16="http://schemas.microsoft.com/office/drawing/2014/main" id="{F6AE0EA6-7F18-79C2-63A7-B41012D76A68}"/>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p21">
              <a:extLst>
                <a:ext uri="{FF2B5EF4-FFF2-40B4-BE49-F238E27FC236}">
                  <a16:creationId xmlns:a16="http://schemas.microsoft.com/office/drawing/2014/main" id="{3531B2F4-EE58-2641-E1A0-8F897035804B}"/>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p21">
              <a:extLst>
                <a:ext uri="{FF2B5EF4-FFF2-40B4-BE49-F238E27FC236}">
                  <a16:creationId xmlns:a16="http://schemas.microsoft.com/office/drawing/2014/main" id="{0160E97F-FE0E-787A-FF3A-23934C60165C}"/>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p21">
              <a:extLst>
                <a:ext uri="{FF2B5EF4-FFF2-40B4-BE49-F238E27FC236}">
                  <a16:creationId xmlns:a16="http://schemas.microsoft.com/office/drawing/2014/main" id="{0AE08A58-EB59-7B53-12DA-9059B2F9C6E6}"/>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p21">
              <a:extLst>
                <a:ext uri="{FF2B5EF4-FFF2-40B4-BE49-F238E27FC236}">
                  <a16:creationId xmlns:a16="http://schemas.microsoft.com/office/drawing/2014/main" id="{582C1E6F-FAC3-DEB0-82E0-5B93A514B4CD}"/>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p21">
              <a:extLst>
                <a:ext uri="{FF2B5EF4-FFF2-40B4-BE49-F238E27FC236}">
                  <a16:creationId xmlns:a16="http://schemas.microsoft.com/office/drawing/2014/main" id="{FBCC3909-8D69-2665-A575-5784D6A376CA}"/>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p21">
              <a:extLst>
                <a:ext uri="{FF2B5EF4-FFF2-40B4-BE49-F238E27FC236}">
                  <a16:creationId xmlns:a16="http://schemas.microsoft.com/office/drawing/2014/main" id="{6DD8B6C9-B4C7-5EA8-C1A6-D3B7E758BCAA}"/>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p21">
              <a:extLst>
                <a:ext uri="{FF2B5EF4-FFF2-40B4-BE49-F238E27FC236}">
                  <a16:creationId xmlns:a16="http://schemas.microsoft.com/office/drawing/2014/main" id="{B91D08C4-A040-515A-9023-D7DA793B45D9}"/>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p21">
              <a:extLst>
                <a:ext uri="{FF2B5EF4-FFF2-40B4-BE49-F238E27FC236}">
                  <a16:creationId xmlns:a16="http://schemas.microsoft.com/office/drawing/2014/main" id="{E7262F95-35C7-A77A-27E7-B3D9B29326BC}"/>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p21">
              <a:extLst>
                <a:ext uri="{FF2B5EF4-FFF2-40B4-BE49-F238E27FC236}">
                  <a16:creationId xmlns:a16="http://schemas.microsoft.com/office/drawing/2014/main" id="{7A22AE0B-3E26-A1C8-AFD9-8EC24DA062F6}"/>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p21">
              <a:extLst>
                <a:ext uri="{FF2B5EF4-FFF2-40B4-BE49-F238E27FC236}">
                  <a16:creationId xmlns:a16="http://schemas.microsoft.com/office/drawing/2014/main" id="{DC48477E-BF29-3A12-CC75-5D49F5A8E38F}"/>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p21">
              <a:extLst>
                <a:ext uri="{FF2B5EF4-FFF2-40B4-BE49-F238E27FC236}">
                  <a16:creationId xmlns:a16="http://schemas.microsoft.com/office/drawing/2014/main" id="{B65D1ED1-FCF9-4D3D-F355-BC04033D8A96}"/>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p21">
              <a:extLst>
                <a:ext uri="{FF2B5EF4-FFF2-40B4-BE49-F238E27FC236}">
                  <a16:creationId xmlns:a16="http://schemas.microsoft.com/office/drawing/2014/main" id="{E38F825C-649F-3DF6-BAF9-78D390C51B0C}"/>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p21">
              <a:extLst>
                <a:ext uri="{FF2B5EF4-FFF2-40B4-BE49-F238E27FC236}">
                  <a16:creationId xmlns:a16="http://schemas.microsoft.com/office/drawing/2014/main" id="{A67225E7-0D0D-DEFF-EE5E-53B0945AD2DE}"/>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4;p21">
              <a:extLst>
                <a:ext uri="{FF2B5EF4-FFF2-40B4-BE49-F238E27FC236}">
                  <a16:creationId xmlns:a16="http://schemas.microsoft.com/office/drawing/2014/main" id="{0B1F5C48-4105-4DD2-9A1C-E00FBF50FD90}"/>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p21">
              <a:extLst>
                <a:ext uri="{FF2B5EF4-FFF2-40B4-BE49-F238E27FC236}">
                  <a16:creationId xmlns:a16="http://schemas.microsoft.com/office/drawing/2014/main" id="{08DFBC9D-CF1D-7EDF-2C5E-FEEE5C4F99BC}"/>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p21">
              <a:extLst>
                <a:ext uri="{FF2B5EF4-FFF2-40B4-BE49-F238E27FC236}">
                  <a16:creationId xmlns:a16="http://schemas.microsoft.com/office/drawing/2014/main" id="{AA87D149-AC6D-64EB-4D8D-3B487F239A8B}"/>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p21">
              <a:extLst>
                <a:ext uri="{FF2B5EF4-FFF2-40B4-BE49-F238E27FC236}">
                  <a16:creationId xmlns:a16="http://schemas.microsoft.com/office/drawing/2014/main" id="{8FA49751-8775-50EC-831B-8BD062FD49B9}"/>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p21">
              <a:extLst>
                <a:ext uri="{FF2B5EF4-FFF2-40B4-BE49-F238E27FC236}">
                  <a16:creationId xmlns:a16="http://schemas.microsoft.com/office/drawing/2014/main" id="{B9D5523B-A12B-06B7-6285-57CA4652EBBC}"/>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p21">
              <a:extLst>
                <a:ext uri="{FF2B5EF4-FFF2-40B4-BE49-F238E27FC236}">
                  <a16:creationId xmlns:a16="http://schemas.microsoft.com/office/drawing/2014/main" id="{E79AACDF-812E-F303-D022-DD00B4E87AB0}"/>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0;p21">
              <a:extLst>
                <a:ext uri="{FF2B5EF4-FFF2-40B4-BE49-F238E27FC236}">
                  <a16:creationId xmlns:a16="http://schemas.microsoft.com/office/drawing/2014/main" id="{4A9F464C-7962-A4DB-BA5C-B36DE1D167CA}"/>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p21">
              <a:extLst>
                <a:ext uri="{FF2B5EF4-FFF2-40B4-BE49-F238E27FC236}">
                  <a16:creationId xmlns:a16="http://schemas.microsoft.com/office/drawing/2014/main" id="{EA0CE2FD-DEC4-1F70-A127-CAEDC482640A}"/>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2;p21">
              <a:extLst>
                <a:ext uri="{FF2B5EF4-FFF2-40B4-BE49-F238E27FC236}">
                  <a16:creationId xmlns:a16="http://schemas.microsoft.com/office/drawing/2014/main" id="{578C395B-BC07-5D61-4349-D833AF3219DB}"/>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p21">
              <a:extLst>
                <a:ext uri="{FF2B5EF4-FFF2-40B4-BE49-F238E27FC236}">
                  <a16:creationId xmlns:a16="http://schemas.microsoft.com/office/drawing/2014/main" id="{D9FEDC3E-755D-8519-AE20-60B699AFFB79}"/>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p21">
              <a:extLst>
                <a:ext uri="{FF2B5EF4-FFF2-40B4-BE49-F238E27FC236}">
                  <a16:creationId xmlns:a16="http://schemas.microsoft.com/office/drawing/2014/main" id="{09435493-7133-7FA9-2679-07346832B16E}"/>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p21">
              <a:extLst>
                <a:ext uri="{FF2B5EF4-FFF2-40B4-BE49-F238E27FC236}">
                  <a16:creationId xmlns:a16="http://schemas.microsoft.com/office/drawing/2014/main" id="{B3CDDFC6-5FF6-BF06-AF6C-43C3737B584B}"/>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6;p21">
              <a:extLst>
                <a:ext uri="{FF2B5EF4-FFF2-40B4-BE49-F238E27FC236}">
                  <a16:creationId xmlns:a16="http://schemas.microsoft.com/office/drawing/2014/main" id="{828032AD-4AAA-5A0F-C8CF-F4DFA0FD3102}"/>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p21">
              <a:extLst>
                <a:ext uri="{FF2B5EF4-FFF2-40B4-BE49-F238E27FC236}">
                  <a16:creationId xmlns:a16="http://schemas.microsoft.com/office/drawing/2014/main" id="{1F9E7322-6EC8-6703-DCB9-5173D5132CE4}"/>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p21">
              <a:extLst>
                <a:ext uri="{FF2B5EF4-FFF2-40B4-BE49-F238E27FC236}">
                  <a16:creationId xmlns:a16="http://schemas.microsoft.com/office/drawing/2014/main" id="{DE1D747F-6E0D-19D5-3ABF-7A5D1D7F6DCC}"/>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p21">
              <a:extLst>
                <a:ext uri="{FF2B5EF4-FFF2-40B4-BE49-F238E27FC236}">
                  <a16:creationId xmlns:a16="http://schemas.microsoft.com/office/drawing/2014/main" id="{4A7F8A49-CD0B-1164-2539-C2DFAC83A4E1}"/>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p21">
              <a:extLst>
                <a:ext uri="{FF2B5EF4-FFF2-40B4-BE49-F238E27FC236}">
                  <a16:creationId xmlns:a16="http://schemas.microsoft.com/office/drawing/2014/main" id="{7DA86328-56CF-8589-FB05-74A5BEAA4AED}"/>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p21">
              <a:extLst>
                <a:ext uri="{FF2B5EF4-FFF2-40B4-BE49-F238E27FC236}">
                  <a16:creationId xmlns:a16="http://schemas.microsoft.com/office/drawing/2014/main" id="{6D2AD9FC-C6DF-A4DF-75A6-F2BC6072357B}"/>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p21">
              <a:extLst>
                <a:ext uri="{FF2B5EF4-FFF2-40B4-BE49-F238E27FC236}">
                  <a16:creationId xmlns:a16="http://schemas.microsoft.com/office/drawing/2014/main" id="{F974BED0-8918-6D21-442A-E5CD3B693AD6}"/>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p21">
              <a:extLst>
                <a:ext uri="{FF2B5EF4-FFF2-40B4-BE49-F238E27FC236}">
                  <a16:creationId xmlns:a16="http://schemas.microsoft.com/office/drawing/2014/main" id="{E7C62CE3-7973-48E5-436A-580D2F3D2330}"/>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4;p21">
              <a:extLst>
                <a:ext uri="{FF2B5EF4-FFF2-40B4-BE49-F238E27FC236}">
                  <a16:creationId xmlns:a16="http://schemas.microsoft.com/office/drawing/2014/main" id="{E4053FAC-1D21-B15E-3E5C-F6A15007A381}"/>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5;p21">
              <a:extLst>
                <a:ext uri="{FF2B5EF4-FFF2-40B4-BE49-F238E27FC236}">
                  <a16:creationId xmlns:a16="http://schemas.microsoft.com/office/drawing/2014/main" id="{524C5994-78A1-3300-5FDE-D73AA1B236B4}"/>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p21">
              <a:extLst>
                <a:ext uri="{FF2B5EF4-FFF2-40B4-BE49-F238E27FC236}">
                  <a16:creationId xmlns:a16="http://schemas.microsoft.com/office/drawing/2014/main" id="{412D21D1-1A63-169D-E7DF-E05A46CF505A}"/>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p21">
              <a:extLst>
                <a:ext uri="{FF2B5EF4-FFF2-40B4-BE49-F238E27FC236}">
                  <a16:creationId xmlns:a16="http://schemas.microsoft.com/office/drawing/2014/main" id="{6DD5A9E6-A4CD-7050-5F51-337BE59AD28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8;p21">
              <a:extLst>
                <a:ext uri="{FF2B5EF4-FFF2-40B4-BE49-F238E27FC236}">
                  <a16:creationId xmlns:a16="http://schemas.microsoft.com/office/drawing/2014/main" id="{DA915895-A986-4438-BAEA-BFE25C1DD050}"/>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p21">
              <a:extLst>
                <a:ext uri="{FF2B5EF4-FFF2-40B4-BE49-F238E27FC236}">
                  <a16:creationId xmlns:a16="http://schemas.microsoft.com/office/drawing/2014/main" id="{F1A8BAB1-DE0B-BCE4-4BEE-E62235E2A242}"/>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p21">
              <a:extLst>
                <a:ext uri="{FF2B5EF4-FFF2-40B4-BE49-F238E27FC236}">
                  <a16:creationId xmlns:a16="http://schemas.microsoft.com/office/drawing/2014/main" id="{632AF89F-7C97-C7A0-321A-A95317284846}"/>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1;p21">
              <a:extLst>
                <a:ext uri="{FF2B5EF4-FFF2-40B4-BE49-F238E27FC236}">
                  <a16:creationId xmlns:a16="http://schemas.microsoft.com/office/drawing/2014/main" id="{BB6C5197-6620-4EB5-9C64-640ED0047A3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2;p21">
              <a:extLst>
                <a:ext uri="{FF2B5EF4-FFF2-40B4-BE49-F238E27FC236}">
                  <a16:creationId xmlns:a16="http://schemas.microsoft.com/office/drawing/2014/main" id="{81CF4EF6-7A35-1F1E-4B7A-AB4A9BCC912B}"/>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p21">
              <a:extLst>
                <a:ext uri="{FF2B5EF4-FFF2-40B4-BE49-F238E27FC236}">
                  <a16:creationId xmlns:a16="http://schemas.microsoft.com/office/drawing/2014/main" id="{5C0404E3-0570-9BE4-33CC-962FE0B7C506}"/>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p21">
              <a:extLst>
                <a:ext uri="{FF2B5EF4-FFF2-40B4-BE49-F238E27FC236}">
                  <a16:creationId xmlns:a16="http://schemas.microsoft.com/office/drawing/2014/main" id="{145391C1-2830-CFBA-36A9-38D77FC8124C}"/>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p21">
              <a:extLst>
                <a:ext uri="{FF2B5EF4-FFF2-40B4-BE49-F238E27FC236}">
                  <a16:creationId xmlns:a16="http://schemas.microsoft.com/office/drawing/2014/main" id="{EF931CBB-5E3F-1325-B545-EC3E8C74ED92}"/>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p21">
              <a:extLst>
                <a:ext uri="{FF2B5EF4-FFF2-40B4-BE49-F238E27FC236}">
                  <a16:creationId xmlns:a16="http://schemas.microsoft.com/office/drawing/2014/main" id="{82A96E57-8FBE-49F5-A4FA-7F210EB0E0C0}"/>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37;p21">
              <a:extLst>
                <a:ext uri="{FF2B5EF4-FFF2-40B4-BE49-F238E27FC236}">
                  <a16:creationId xmlns:a16="http://schemas.microsoft.com/office/drawing/2014/main" id="{FF73B419-D8F3-6E63-D0A4-839F37454716}"/>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38;p21">
              <a:extLst>
                <a:ext uri="{FF2B5EF4-FFF2-40B4-BE49-F238E27FC236}">
                  <a16:creationId xmlns:a16="http://schemas.microsoft.com/office/drawing/2014/main" id="{55DDED54-B68D-A9F9-374B-92FD03AFE7E8}"/>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39;p21">
              <a:extLst>
                <a:ext uri="{FF2B5EF4-FFF2-40B4-BE49-F238E27FC236}">
                  <a16:creationId xmlns:a16="http://schemas.microsoft.com/office/drawing/2014/main" id="{CD2FF29B-C584-D6C1-0D1D-BC06376B9958}"/>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40;p21">
              <a:extLst>
                <a:ext uri="{FF2B5EF4-FFF2-40B4-BE49-F238E27FC236}">
                  <a16:creationId xmlns:a16="http://schemas.microsoft.com/office/drawing/2014/main" id="{B5F81667-57A5-CA86-D11B-F9E7F8AB0225}"/>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41;p21">
              <a:extLst>
                <a:ext uri="{FF2B5EF4-FFF2-40B4-BE49-F238E27FC236}">
                  <a16:creationId xmlns:a16="http://schemas.microsoft.com/office/drawing/2014/main" id="{5EEAC3F8-B136-E5BC-F9C7-5570DB250954}"/>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42;p21">
              <a:extLst>
                <a:ext uri="{FF2B5EF4-FFF2-40B4-BE49-F238E27FC236}">
                  <a16:creationId xmlns:a16="http://schemas.microsoft.com/office/drawing/2014/main" id="{BFAE57AD-CA22-9275-5297-153007F3B418}"/>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43;p21">
              <a:extLst>
                <a:ext uri="{FF2B5EF4-FFF2-40B4-BE49-F238E27FC236}">
                  <a16:creationId xmlns:a16="http://schemas.microsoft.com/office/drawing/2014/main" id="{F1356CB0-345B-DBDC-F086-8DD24F761EFF}"/>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44;p21">
              <a:extLst>
                <a:ext uri="{FF2B5EF4-FFF2-40B4-BE49-F238E27FC236}">
                  <a16:creationId xmlns:a16="http://schemas.microsoft.com/office/drawing/2014/main" id="{BCA32816-52A9-8B03-4DC3-E1724B982A65}"/>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45;p21">
              <a:extLst>
                <a:ext uri="{FF2B5EF4-FFF2-40B4-BE49-F238E27FC236}">
                  <a16:creationId xmlns:a16="http://schemas.microsoft.com/office/drawing/2014/main" id="{958CDE75-CAE9-16A2-4E1C-3BA779BC2EE5}"/>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46;p21">
              <a:extLst>
                <a:ext uri="{FF2B5EF4-FFF2-40B4-BE49-F238E27FC236}">
                  <a16:creationId xmlns:a16="http://schemas.microsoft.com/office/drawing/2014/main" id="{16F3622A-EA25-4F08-AC70-4F9B70E72F0D}"/>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47;p21">
              <a:extLst>
                <a:ext uri="{FF2B5EF4-FFF2-40B4-BE49-F238E27FC236}">
                  <a16:creationId xmlns:a16="http://schemas.microsoft.com/office/drawing/2014/main" id="{4E4BAE53-6ECA-D734-048F-B289154A9E35}"/>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48;p21">
              <a:extLst>
                <a:ext uri="{FF2B5EF4-FFF2-40B4-BE49-F238E27FC236}">
                  <a16:creationId xmlns:a16="http://schemas.microsoft.com/office/drawing/2014/main" id="{DEAA4B6C-E58A-B83E-6E1D-16BB7B609241}"/>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49;p21">
              <a:extLst>
                <a:ext uri="{FF2B5EF4-FFF2-40B4-BE49-F238E27FC236}">
                  <a16:creationId xmlns:a16="http://schemas.microsoft.com/office/drawing/2014/main" id="{7969F10C-1821-6586-F3E2-E94D14DEE664}"/>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50;p21">
              <a:extLst>
                <a:ext uri="{FF2B5EF4-FFF2-40B4-BE49-F238E27FC236}">
                  <a16:creationId xmlns:a16="http://schemas.microsoft.com/office/drawing/2014/main" id="{4AAB3D67-3D2D-2DF3-05D4-5C4547CF4571}"/>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51;p21">
              <a:extLst>
                <a:ext uri="{FF2B5EF4-FFF2-40B4-BE49-F238E27FC236}">
                  <a16:creationId xmlns:a16="http://schemas.microsoft.com/office/drawing/2014/main" id="{08C6D0BE-2E52-8002-7FE0-5BA351B1FF2E}"/>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55105AE-A616-80CC-0EDD-1526C219E0AF}"/>
              </a:ext>
            </a:extLst>
          </p:cNvPr>
          <p:cNvSpPr txBox="1"/>
          <p:nvPr/>
        </p:nvSpPr>
        <p:spPr>
          <a:xfrm>
            <a:off x="1190625" y="6309013"/>
            <a:ext cx="308098"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2489455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8">
            <a:extLst>
              <a:ext uri="{FF2B5EF4-FFF2-40B4-BE49-F238E27FC236}">
                <a16:creationId xmlns:a16="http://schemas.microsoft.com/office/drawing/2014/main" id="{8B30D085-2AE7-7130-217F-6FA252ED88ED}"/>
              </a:ext>
            </a:extLst>
          </p:cNvPr>
          <p:cNvSpPr txBox="1"/>
          <p:nvPr/>
        </p:nvSpPr>
        <p:spPr>
          <a:xfrm>
            <a:off x="1697083" y="116115"/>
            <a:ext cx="8797834"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Google Speech-To-Text API</a:t>
            </a:r>
          </a:p>
        </p:txBody>
      </p:sp>
      <p:sp>
        <p:nvSpPr>
          <p:cNvPr id="3" name="תיבת טקסט 8">
            <a:extLst>
              <a:ext uri="{FF2B5EF4-FFF2-40B4-BE49-F238E27FC236}">
                <a16:creationId xmlns:a16="http://schemas.microsoft.com/office/drawing/2014/main" id="{9A75048A-D52E-9807-E741-BD3FB3FFDD2B}"/>
              </a:ext>
            </a:extLst>
          </p:cNvPr>
          <p:cNvSpPr txBox="1"/>
          <p:nvPr/>
        </p:nvSpPr>
        <p:spPr>
          <a:xfrm>
            <a:off x="942341" y="1391692"/>
            <a:ext cx="11018520" cy="3465016"/>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Supports 120+ languages.</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Real-time transcription.</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High accuracy.</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Handles noise.</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Customizable vocabulary.</a:t>
            </a:r>
          </a:p>
        </p:txBody>
      </p:sp>
      <p:pic>
        <p:nvPicPr>
          <p:cNvPr id="1028" name="Picture 4">
            <a:extLst>
              <a:ext uri="{FF2B5EF4-FFF2-40B4-BE49-F238E27FC236}">
                <a16:creationId xmlns:a16="http://schemas.microsoft.com/office/drawing/2014/main" id="{81FF36E9-406B-66AF-FD18-C24FCF5D8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017" y="2190750"/>
            <a:ext cx="5295900" cy="2476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9511CA-5E9C-11A9-F948-EB323C48D0AE}"/>
              </a:ext>
            </a:extLst>
          </p:cNvPr>
          <p:cNvSpPr txBox="1"/>
          <p:nvPr/>
        </p:nvSpPr>
        <p:spPr>
          <a:xfrm>
            <a:off x="1181100" y="6132285"/>
            <a:ext cx="308098" cy="369332"/>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6980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8">
            <a:extLst>
              <a:ext uri="{FF2B5EF4-FFF2-40B4-BE49-F238E27FC236}">
                <a16:creationId xmlns:a16="http://schemas.microsoft.com/office/drawing/2014/main" id="{8B30D085-2AE7-7130-217F-6FA252ED88ED}"/>
              </a:ext>
            </a:extLst>
          </p:cNvPr>
          <p:cNvSpPr txBox="1"/>
          <p:nvPr/>
        </p:nvSpPr>
        <p:spPr>
          <a:xfrm>
            <a:off x="2096227" y="173724"/>
            <a:ext cx="8797834" cy="143441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400" b="1" u="sng" dirty="0">
                <a:latin typeface="Aptos" panose="020B0004020202020204" pitchFamily="34" charset="0"/>
                <a:ea typeface="+mj-ea"/>
                <a:cs typeface="+mj-cs"/>
              </a:rPr>
              <a:t>Google Translate API</a:t>
            </a:r>
          </a:p>
        </p:txBody>
      </p:sp>
      <p:sp>
        <p:nvSpPr>
          <p:cNvPr id="3" name="תיבת טקסט 8">
            <a:extLst>
              <a:ext uri="{FF2B5EF4-FFF2-40B4-BE49-F238E27FC236}">
                <a16:creationId xmlns:a16="http://schemas.microsoft.com/office/drawing/2014/main" id="{9A75048A-D52E-9807-E741-BD3FB3FFDD2B}"/>
              </a:ext>
            </a:extLst>
          </p:cNvPr>
          <p:cNvSpPr txBox="1"/>
          <p:nvPr/>
        </p:nvSpPr>
        <p:spPr>
          <a:xfrm>
            <a:off x="1173480" y="1379140"/>
            <a:ext cx="11018520" cy="3465016"/>
          </a:xfrm>
          <a:prstGeom prst="rect">
            <a:avLst/>
          </a:prstGeom>
        </p:spPr>
        <p:txBody>
          <a:bodyPr vert="horz" lIns="91440" tIns="45720" rIns="91440" bIns="45720" rtlCol="0" anchor="b">
            <a:normAutofit/>
          </a:bodyPr>
          <a:lstStyle/>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Translates text in 100+ languages.</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Accurate, real-time translation.</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Auto language detection.</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Integrates with Google services.</a:t>
            </a:r>
          </a:p>
          <a:p>
            <a:pPr marL="685800" indent="-685800" algn="l" rtl="0">
              <a:lnSpc>
                <a:spcPct val="150000"/>
              </a:lnSpc>
              <a:spcBef>
                <a:spcPct val="0"/>
              </a:spcBef>
              <a:spcAft>
                <a:spcPts val="600"/>
              </a:spcAft>
              <a:buSzPct val="150000"/>
              <a:buBlip>
                <a:blip r:embed="rId2">
                  <a:extLst>
                    <a:ext uri="{96DAC541-7B7A-43D3-8B79-37D633B846F1}">
                      <asvg:svgBlip xmlns:asvg="http://schemas.microsoft.com/office/drawing/2016/SVG/main" r:embed="rId3"/>
                    </a:ext>
                  </a:extLst>
                </a:blip>
              </a:buBlip>
            </a:pPr>
            <a:r>
              <a:rPr lang="en-GB" sz="2400" dirty="0">
                <a:latin typeface="Aptos" panose="020B0004020202020204" pitchFamily="34" charset="0"/>
                <a:ea typeface="+mj-ea"/>
                <a:cs typeface="+mj-cs"/>
              </a:rPr>
              <a:t>Text and speech translation.</a:t>
            </a:r>
          </a:p>
        </p:txBody>
      </p:sp>
      <p:pic>
        <p:nvPicPr>
          <p:cNvPr id="2052" name="Picture 4" descr="Google Translate icon animation by Vinoth on Dribbble">
            <a:extLst>
              <a:ext uri="{FF2B5EF4-FFF2-40B4-BE49-F238E27FC236}">
                <a16:creationId xmlns:a16="http://schemas.microsoft.com/office/drawing/2014/main" id="{AB018ACF-31AE-CCF0-6454-1988591E7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144" y="1981546"/>
            <a:ext cx="4150624" cy="3112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855CE-7078-DD4A-C15A-C7C949E06F22}"/>
              </a:ext>
            </a:extLst>
          </p:cNvPr>
          <p:cNvSpPr txBox="1"/>
          <p:nvPr/>
        </p:nvSpPr>
        <p:spPr>
          <a:xfrm>
            <a:off x="1173480" y="6049572"/>
            <a:ext cx="308098"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269423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2591</TotalTime>
  <Words>1214</Words>
  <Application>Microsoft Office PowerPoint</Application>
  <PresentationFormat>Widescreen</PresentationFormat>
  <Paragraphs>186</Paragraphs>
  <Slides>19</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Aptos</vt:lpstr>
      <vt:lpstr>Aptos Display</vt:lpstr>
      <vt:lpstr>Arial</vt:lpstr>
      <vt:lpstr>Bebas Neue</vt:lpstr>
      <vt:lpstr>Calibri</vt:lpstr>
      <vt:lpstr>Calibri Light</vt:lpstr>
      <vt:lpstr>Epilogue</vt:lpstr>
      <vt:lpstr>Open Sans</vt:lpstr>
      <vt:lpstr>Segoe UI Black</vt:lpstr>
      <vt:lpstr>Wingdings</vt:lpstr>
      <vt:lpstr>Office Theme</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Google Translate API</vt:lpstr>
      <vt:lpstr>Flow Diagram</vt:lpstr>
      <vt:lpstr>Implementation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שי זק</dc:creator>
  <cp:lastModifiedBy>שי זק</cp:lastModifiedBy>
  <cp:revision>5</cp:revision>
  <dcterms:created xsi:type="dcterms:W3CDTF">2024-05-22T09:20:15Z</dcterms:created>
  <dcterms:modified xsi:type="dcterms:W3CDTF">2024-05-26T10:59:29Z</dcterms:modified>
</cp:coreProperties>
</file>